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4"/>
    <p:sldMasterId id="2147483648" r:id="rId5"/>
  </p:sldMasterIdLst>
  <p:notesMasterIdLst>
    <p:notesMasterId r:id="rId20"/>
  </p:notesMasterIdLst>
  <p:handoutMasterIdLst>
    <p:handoutMasterId r:id="rId21"/>
  </p:handoutMasterIdLst>
  <p:sldIdLst>
    <p:sldId id="256" r:id="rId6"/>
    <p:sldId id="261" r:id="rId7"/>
    <p:sldId id="273" r:id="rId8"/>
    <p:sldId id="262" r:id="rId9"/>
    <p:sldId id="263" r:id="rId10"/>
    <p:sldId id="264" r:id="rId11"/>
    <p:sldId id="265" r:id="rId12"/>
    <p:sldId id="266" r:id="rId13"/>
    <p:sldId id="267" r:id="rId14"/>
    <p:sldId id="268" r:id="rId15"/>
    <p:sldId id="269" r:id="rId16"/>
    <p:sldId id="271" r:id="rId17"/>
    <p:sldId id="260" r:id="rId18"/>
    <p:sldId id="27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CB37EFD-AEAC-4E69-BD0A-C1F0A4C51C08}">
          <p14:sldIdLst>
            <p14:sldId id="256"/>
            <p14:sldId id="261"/>
            <p14:sldId id="273"/>
            <p14:sldId id="262"/>
            <p14:sldId id="263"/>
            <p14:sldId id="264"/>
            <p14:sldId id="265"/>
            <p14:sldId id="266"/>
            <p14:sldId id="267"/>
          </p14:sldIdLst>
        </p14:section>
        <p14:section name="What is key?" id="{6CB31DF1-C4E0-4319-AC28-F43BAE3CFBBC}">
          <p14:sldIdLst>
            <p14:sldId id="268"/>
            <p14:sldId id="269"/>
            <p14:sldId id="271"/>
            <p14:sldId id="260"/>
            <p14:sldId id="27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590B8"/>
    <a:srgbClr val="000000"/>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48" autoAdjust="0"/>
  </p:normalViewPr>
  <p:slideViewPr>
    <p:cSldViewPr snapToGrid="0">
      <p:cViewPr varScale="1">
        <p:scale>
          <a:sx n="81" d="100"/>
          <a:sy n="81" d="100"/>
        </p:scale>
        <p:origin x="192" y="6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286D02-50A8-4DE6-85BF-C66C752CF532}" type="doc">
      <dgm:prSet loTypeId="urn:microsoft.com/office/officeart/2017/3/layout/HorizontalPathTimeline" loCatId="process" qsTypeId="urn:microsoft.com/office/officeart/2005/8/quickstyle/simple1" qsCatId="simple" csTypeId="urn:microsoft.com/office/officeart/2005/8/colors/accent1_2" csCatId="accent1" phldr="1"/>
      <dgm:spPr/>
      <dgm:t>
        <a:bodyPr/>
        <a:lstStyle/>
        <a:p>
          <a:endParaRPr lang="en-US"/>
        </a:p>
      </dgm:t>
    </dgm:pt>
    <dgm:pt modelId="{484593F9-9161-4CC2-A780-C61E5E76DBFE}">
      <dgm:prSet/>
      <dgm:spPr/>
      <dgm:t>
        <a:bodyPr/>
        <a:lstStyle/>
        <a:p>
          <a:pPr>
            <a:defRPr b="1"/>
          </a:pPr>
          <a:r>
            <a:rPr lang="en-US"/>
            <a:t>Apr. 2018</a:t>
          </a:r>
        </a:p>
      </dgm:t>
    </dgm:pt>
    <dgm:pt modelId="{3FCE8230-0938-42FE-84CC-FDAD97704D10}" type="parTrans" cxnId="{C03BC3BF-5842-4CA6-ACFB-405C2DD63209}">
      <dgm:prSet/>
      <dgm:spPr/>
      <dgm:t>
        <a:bodyPr/>
        <a:lstStyle/>
        <a:p>
          <a:endParaRPr lang="en-US"/>
        </a:p>
      </dgm:t>
    </dgm:pt>
    <dgm:pt modelId="{71736491-06AF-4E0E-931D-3624AE0E23E1}" type="sibTrans" cxnId="{C03BC3BF-5842-4CA6-ACFB-405C2DD63209}">
      <dgm:prSet/>
      <dgm:spPr/>
      <dgm:t>
        <a:bodyPr/>
        <a:lstStyle/>
        <a:p>
          <a:endParaRPr lang="en-US"/>
        </a:p>
      </dgm:t>
    </dgm:pt>
    <dgm:pt modelId="{E784B3D7-BE08-4242-BB96-D6F3E1C2304E}">
      <dgm:prSet/>
      <dgm:spPr/>
      <dgm:t>
        <a:bodyPr/>
        <a:lstStyle/>
        <a:p>
          <a:r>
            <a:rPr lang="en-US" dirty="0"/>
            <a:t>A major DNS cache poisoning attack compromised Amazon’s DNS servers, redirecting users to malicious web sites</a:t>
          </a:r>
        </a:p>
      </dgm:t>
    </dgm:pt>
    <dgm:pt modelId="{F05BD1C2-A75D-48B4-B2AE-8A21123B32AF}" type="parTrans" cxnId="{07CCDCC0-64F3-49D9-BEF9-26218F340AE2}">
      <dgm:prSet/>
      <dgm:spPr/>
      <dgm:t>
        <a:bodyPr/>
        <a:lstStyle/>
        <a:p>
          <a:endParaRPr lang="en-US"/>
        </a:p>
      </dgm:t>
    </dgm:pt>
    <dgm:pt modelId="{E4D78864-F4B8-419A-B0F1-AB5597211BFC}" type="sibTrans" cxnId="{07CCDCC0-64F3-49D9-BEF9-26218F340AE2}">
      <dgm:prSet/>
      <dgm:spPr/>
      <dgm:t>
        <a:bodyPr/>
        <a:lstStyle/>
        <a:p>
          <a:endParaRPr lang="en-US"/>
        </a:p>
      </dgm:t>
    </dgm:pt>
    <dgm:pt modelId="{FBA468F8-666B-4C27-BB66-0F9CF98F00C4}">
      <dgm:prSet/>
      <dgm:spPr/>
      <dgm:t>
        <a:bodyPr/>
        <a:lstStyle/>
        <a:p>
          <a:pPr>
            <a:defRPr b="1"/>
          </a:pPr>
          <a:r>
            <a:rPr lang="en-US"/>
            <a:t>Dec. 2019</a:t>
          </a:r>
        </a:p>
      </dgm:t>
    </dgm:pt>
    <dgm:pt modelId="{1A18E7EC-03B8-47C8-84BC-B5529E4721FF}" type="parTrans" cxnId="{55D3727C-D216-4762-9FBA-69BDD81EFA03}">
      <dgm:prSet/>
      <dgm:spPr/>
      <dgm:t>
        <a:bodyPr/>
        <a:lstStyle/>
        <a:p>
          <a:endParaRPr lang="en-US"/>
        </a:p>
      </dgm:t>
    </dgm:pt>
    <dgm:pt modelId="{3E53FE5A-869C-484F-B9E2-2000DFE26AD4}" type="sibTrans" cxnId="{55D3727C-D216-4762-9FBA-69BDD81EFA03}">
      <dgm:prSet/>
      <dgm:spPr/>
      <dgm:t>
        <a:bodyPr/>
        <a:lstStyle/>
        <a:p>
          <a:endParaRPr lang="en-US"/>
        </a:p>
      </dgm:t>
    </dgm:pt>
    <dgm:pt modelId="{B5BBAC73-0C25-4A51-8FF8-CA4BB4B4CC2D}">
      <dgm:prSet/>
      <dgm:spPr/>
      <dgm:t>
        <a:bodyPr/>
        <a:lstStyle/>
        <a:p>
          <a:r>
            <a:rPr lang="en-US" dirty="0"/>
            <a:t>Hackers redirected traffic from Twitter to their own web site.</a:t>
          </a:r>
        </a:p>
      </dgm:t>
    </dgm:pt>
    <dgm:pt modelId="{C3F9CA2A-4758-4DE3-8489-68182311C93B}" type="parTrans" cxnId="{0FEB68F5-0F60-4E7C-8CF5-5154D90C1AB2}">
      <dgm:prSet/>
      <dgm:spPr/>
      <dgm:t>
        <a:bodyPr/>
        <a:lstStyle/>
        <a:p>
          <a:endParaRPr lang="en-US"/>
        </a:p>
      </dgm:t>
    </dgm:pt>
    <dgm:pt modelId="{0D5FECF3-ADB6-4922-A098-E97479F8893E}" type="sibTrans" cxnId="{0FEB68F5-0F60-4E7C-8CF5-5154D90C1AB2}">
      <dgm:prSet/>
      <dgm:spPr/>
      <dgm:t>
        <a:bodyPr/>
        <a:lstStyle/>
        <a:p>
          <a:endParaRPr lang="en-US"/>
        </a:p>
      </dgm:t>
    </dgm:pt>
    <dgm:pt modelId="{8FDEA562-B574-4DF8-9060-AE3E5E3D5D8F}">
      <dgm:prSet/>
      <dgm:spPr/>
      <dgm:t>
        <a:bodyPr/>
        <a:lstStyle/>
        <a:p>
          <a:pPr>
            <a:defRPr b="1"/>
          </a:pPr>
          <a:r>
            <a:rPr lang="en-US"/>
            <a:t>2020</a:t>
          </a:r>
        </a:p>
      </dgm:t>
    </dgm:pt>
    <dgm:pt modelId="{A18965F4-CEBD-441C-96B2-5B7C43B309CF}" type="parTrans" cxnId="{F95CC0D2-2562-47D5-AF2F-8F6486B963A5}">
      <dgm:prSet/>
      <dgm:spPr/>
      <dgm:t>
        <a:bodyPr/>
        <a:lstStyle/>
        <a:p>
          <a:endParaRPr lang="en-US"/>
        </a:p>
      </dgm:t>
    </dgm:pt>
    <dgm:pt modelId="{BBA218A4-D688-4EA1-82E7-A8B1BE9555FF}" type="sibTrans" cxnId="{F95CC0D2-2562-47D5-AF2F-8F6486B963A5}">
      <dgm:prSet/>
      <dgm:spPr/>
      <dgm:t>
        <a:bodyPr/>
        <a:lstStyle/>
        <a:p>
          <a:endParaRPr lang="en-US"/>
        </a:p>
      </dgm:t>
    </dgm:pt>
    <dgm:pt modelId="{6370F026-A91C-4904-AFA0-12390BD820FE}">
      <dgm:prSet/>
      <dgm:spPr/>
      <dgm:t>
        <a:bodyPr/>
        <a:lstStyle/>
        <a:p>
          <a:r>
            <a:rPr lang="en-US" dirty="0"/>
            <a:t>Facebook suffered from DNS spoofing attack.</a:t>
          </a:r>
          <a:br>
            <a:rPr lang="en-US" dirty="0"/>
          </a:br>
          <a:endParaRPr lang="en-US" dirty="0"/>
        </a:p>
      </dgm:t>
    </dgm:pt>
    <dgm:pt modelId="{588757FC-461D-4AA5-9D13-5133C5E4A7F4}" type="parTrans" cxnId="{137DC53A-A057-4DE5-8439-BA83AC749A6E}">
      <dgm:prSet/>
      <dgm:spPr/>
      <dgm:t>
        <a:bodyPr/>
        <a:lstStyle/>
        <a:p>
          <a:endParaRPr lang="en-US"/>
        </a:p>
      </dgm:t>
    </dgm:pt>
    <dgm:pt modelId="{3B16A5F5-29AB-42DF-A039-36F28297DFF0}" type="sibTrans" cxnId="{137DC53A-A057-4DE5-8439-BA83AC749A6E}">
      <dgm:prSet/>
      <dgm:spPr/>
      <dgm:t>
        <a:bodyPr/>
        <a:lstStyle/>
        <a:p>
          <a:endParaRPr lang="en-US"/>
        </a:p>
      </dgm:t>
    </dgm:pt>
    <dgm:pt modelId="{25398496-F256-490D-85CB-6A2E813035AE}" type="pres">
      <dgm:prSet presAssocID="{5B286D02-50A8-4DE6-85BF-C66C752CF532}" presName="root" presStyleCnt="0">
        <dgm:presLayoutVars>
          <dgm:chMax/>
          <dgm:chPref/>
          <dgm:animLvl val="lvl"/>
        </dgm:presLayoutVars>
      </dgm:prSet>
      <dgm:spPr/>
    </dgm:pt>
    <dgm:pt modelId="{396CC35E-CAF7-478C-A6BB-44222EA83EFA}" type="pres">
      <dgm:prSet presAssocID="{5B286D02-50A8-4DE6-85BF-C66C752CF532}" presName="divider" presStyleLbl="node1" presStyleIdx="0" presStyleCnt="1"/>
      <dgm:spPr/>
    </dgm:pt>
    <dgm:pt modelId="{E1EA121D-56C7-4808-8ADF-CE3F5B3FA984}" type="pres">
      <dgm:prSet presAssocID="{5B286D02-50A8-4DE6-85BF-C66C752CF532}" presName="nodes" presStyleCnt="0">
        <dgm:presLayoutVars>
          <dgm:chMax/>
          <dgm:chPref/>
          <dgm:animLvl val="lvl"/>
        </dgm:presLayoutVars>
      </dgm:prSet>
      <dgm:spPr/>
    </dgm:pt>
    <dgm:pt modelId="{A6E71454-5FF8-4389-8F05-27E94EFE8CFD}" type="pres">
      <dgm:prSet presAssocID="{484593F9-9161-4CC2-A780-C61E5E76DBFE}" presName="composite" presStyleCnt="0"/>
      <dgm:spPr/>
    </dgm:pt>
    <dgm:pt modelId="{E97FF887-3121-49A0-B590-ABD276C0B6F7}" type="pres">
      <dgm:prSet presAssocID="{484593F9-9161-4CC2-A780-C61E5E76DBFE}" presName="L1TextContainer" presStyleLbl="revTx" presStyleIdx="0" presStyleCnt="3">
        <dgm:presLayoutVars>
          <dgm:chMax val="1"/>
          <dgm:chPref val="1"/>
          <dgm:bulletEnabled val="1"/>
        </dgm:presLayoutVars>
      </dgm:prSet>
      <dgm:spPr/>
    </dgm:pt>
    <dgm:pt modelId="{28510138-110A-4733-88E0-363E7BEA19B9}" type="pres">
      <dgm:prSet presAssocID="{484593F9-9161-4CC2-A780-C61E5E76DBFE}" presName="L2TextContainerWrapper" presStyleCnt="0">
        <dgm:presLayoutVars>
          <dgm:chMax val="0"/>
          <dgm:chPref val="0"/>
          <dgm:bulletEnabled val="1"/>
        </dgm:presLayoutVars>
      </dgm:prSet>
      <dgm:spPr/>
    </dgm:pt>
    <dgm:pt modelId="{EF3EE3F3-981D-4135-BEBE-44B0B07D24B0}" type="pres">
      <dgm:prSet presAssocID="{484593F9-9161-4CC2-A780-C61E5E76DBFE}" presName="L2TextContainer" presStyleLbl="bgAccFollowNode1" presStyleIdx="0" presStyleCnt="3"/>
      <dgm:spPr/>
    </dgm:pt>
    <dgm:pt modelId="{A39CB6B7-4838-475B-977C-65E81DC4A2F8}" type="pres">
      <dgm:prSet presAssocID="{484593F9-9161-4CC2-A780-C61E5E76DBFE}" presName="FlexibleEmptyPlaceHolder" presStyleCnt="0"/>
      <dgm:spPr/>
    </dgm:pt>
    <dgm:pt modelId="{926C0833-ECF9-44EA-9733-13F342EB4561}" type="pres">
      <dgm:prSet presAssocID="{484593F9-9161-4CC2-A780-C61E5E76DBFE}" presName="ConnectLine" presStyleLbl="alignNode1" presStyleIdx="0" presStyleCnt="3"/>
      <dgm:spPr>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gm:spPr>
    </dgm:pt>
    <dgm:pt modelId="{92CAE463-0BF1-4EC1-8E63-72C1ED860887}" type="pres">
      <dgm:prSet presAssocID="{484593F9-9161-4CC2-A780-C61E5E76DBFE}" presName="ConnectorPoint" presStyleLbl="fgAcc1" presStyleIdx="0" presStyleCnt="3"/>
      <dgm:spPr>
        <a:solidFill>
          <a:schemeClr val="lt1">
            <a:alpha val="90000"/>
            <a:hueOff val="0"/>
            <a:satOff val="0"/>
            <a:lumOff val="0"/>
            <a:alphaOff val="0"/>
          </a:schemeClr>
        </a:solidFill>
        <a:ln w="22225" cap="rnd" cmpd="sng" algn="ctr">
          <a:noFill/>
          <a:prstDash val="solid"/>
        </a:ln>
        <a:effectLst/>
      </dgm:spPr>
    </dgm:pt>
    <dgm:pt modelId="{992FA439-43EA-435A-B90A-6921D1680F52}" type="pres">
      <dgm:prSet presAssocID="{484593F9-9161-4CC2-A780-C61E5E76DBFE}" presName="EmptyPlaceHolder" presStyleCnt="0"/>
      <dgm:spPr/>
    </dgm:pt>
    <dgm:pt modelId="{6A334165-25EA-45E6-BAEE-61D9DB0DA367}" type="pres">
      <dgm:prSet presAssocID="{71736491-06AF-4E0E-931D-3624AE0E23E1}" presName="spaceBetweenRectangles" presStyleCnt="0"/>
      <dgm:spPr/>
    </dgm:pt>
    <dgm:pt modelId="{28DCF63F-CD91-4D98-8492-4A67966018B8}" type="pres">
      <dgm:prSet presAssocID="{FBA468F8-666B-4C27-BB66-0F9CF98F00C4}" presName="composite" presStyleCnt="0"/>
      <dgm:spPr/>
    </dgm:pt>
    <dgm:pt modelId="{E29C9EA3-7C90-4FA8-9365-C4E240960FF1}" type="pres">
      <dgm:prSet presAssocID="{FBA468F8-666B-4C27-BB66-0F9CF98F00C4}" presName="L1TextContainer" presStyleLbl="revTx" presStyleIdx="1" presStyleCnt="3">
        <dgm:presLayoutVars>
          <dgm:chMax val="1"/>
          <dgm:chPref val="1"/>
          <dgm:bulletEnabled val="1"/>
        </dgm:presLayoutVars>
      </dgm:prSet>
      <dgm:spPr/>
    </dgm:pt>
    <dgm:pt modelId="{04892A8B-7983-4508-9951-7CCF8BF2245C}" type="pres">
      <dgm:prSet presAssocID="{FBA468F8-666B-4C27-BB66-0F9CF98F00C4}" presName="L2TextContainerWrapper" presStyleCnt="0">
        <dgm:presLayoutVars>
          <dgm:chMax val="0"/>
          <dgm:chPref val="0"/>
          <dgm:bulletEnabled val="1"/>
        </dgm:presLayoutVars>
      </dgm:prSet>
      <dgm:spPr/>
    </dgm:pt>
    <dgm:pt modelId="{59BE158D-53AA-445D-BD55-238296D1950C}" type="pres">
      <dgm:prSet presAssocID="{FBA468F8-666B-4C27-BB66-0F9CF98F00C4}" presName="L2TextContainer" presStyleLbl="bgAccFollowNode1" presStyleIdx="1" presStyleCnt="3"/>
      <dgm:spPr/>
    </dgm:pt>
    <dgm:pt modelId="{0171237F-E5C9-48E9-9C61-1A2562E2F457}" type="pres">
      <dgm:prSet presAssocID="{FBA468F8-666B-4C27-BB66-0F9CF98F00C4}" presName="FlexibleEmptyPlaceHolder" presStyleCnt="0"/>
      <dgm:spPr/>
    </dgm:pt>
    <dgm:pt modelId="{FB1CBE42-1CB5-4F8A-8A84-F54CCE5FD6D2}" type="pres">
      <dgm:prSet presAssocID="{FBA468F8-666B-4C27-BB66-0F9CF98F00C4}" presName="ConnectLine" presStyleLbl="alignNode1" presStyleIdx="1" presStyleCnt="3"/>
      <dgm:spPr>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gm:spPr>
    </dgm:pt>
    <dgm:pt modelId="{0ADF73E2-570D-4640-9950-42CB6659DC79}" type="pres">
      <dgm:prSet presAssocID="{FBA468F8-666B-4C27-BB66-0F9CF98F00C4}" presName="ConnectorPoint" presStyleLbl="fgAcc1" presStyleIdx="1" presStyleCnt="3"/>
      <dgm:spPr>
        <a:solidFill>
          <a:schemeClr val="lt1">
            <a:alpha val="90000"/>
            <a:hueOff val="0"/>
            <a:satOff val="0"/>
            <a:lumOff val="0"/>
            <a:alphaOff val="0"/>
          </a:schemeClr>
        </a:solidFill>
        <a:ln w="22225" cap="rnd" cmpd="sng" algn="ctr">
          <a:noFill/>
          <a:prstDash val="solid"/>
        </a:ln>
        <a:effectLst/>
      </dgm:spPr>
    </dgm:pt>
    <dgm:pt modelId="{A0FDE43D-07FE-4874-ACDB-130D192DB554}" type="pres">
      <dgm:prSet presAssocID="{FBA468F8-666B-4C27-BB66-0F9CF98F00C4}" presName="EmptyPlaceHolder" presStyleCnt="0"/>
      <dgm:spPr/>
    </dgm:pt>
    <dgm:pt modelId="{232C2FF5-8B75-4734-8FB9-CDE16236A675}" type="pres">
      <dgm:prSet presAssocID="{3E53FE5A-869C-484F-B9E2-2000DFE26AD4}" presName="spaceBetweenRectangles" presStyleCnt="0"/>
      <dgm:spPr/>
    </dgm:pt>
    <dgm:pt modelId="{8B6CF8C7-1321-4AED-BFEC-4290945F4740}" type="pres">
      <dgm:prSet presAssocID="{8FDEA562-B574-4DF8-9060-AE3E5E3D5D8F}" presName="composite" presStyleCnt="0"/>
      <dgm:spPr/>
    </dgm:pt>
    <dgm:pt modelId="{54DDEBED-1C57-4805-B61B-6AA81D30B8F7}" type="pres">
      <dgm:prSet presAssocID="{8FDEA562-B574-4DF8-9060-AE3E5E3D5D8F}" presName="L1TextContainer" presStyleLbl="revTx" presStyleIdx="2" presStyleCnt="3">
        <dgm:presLayoutVars>
          <dgm:chMax val="1"/>
          <dgm:chPref val="1"/>
          <dgm:bulletEnabled val="1"/>
        </dgm:presLayoutVars>
      </dgm:prSet>
      <dgm:spPr/>
    </dgm:pt>
    <dgm:pt modelId="{50B58961-0D43-4111-9762-566CEA5E9EC4}" type="pres">
      <dgm:prSet presAssocID="{8FDEA562-B574-4DF8-9060-AE3E5E3D5D8F}" presName="L2TextContainerWrapper" presStyleCnt="0">
        <dgm:presLayoutVars>
          <dgm:chMax val="0"/>
          <dgm:chPref val="0"/>
          <dgm:bulletEnabled val="1"/>
        </dgm:presLayoutVars>
      </dgm:prSet>
      <dgm:spPr/>
    </dgm:pt>
    <dgm:pt modelId="{80AABCB4-6E2F-4960-95D2-99FCDD9AA1D4}" type="pres">
      <dgm:prSet presAssocID="{8FDEA562-B574-4DF8-9060-AE3E5E3D5D8F}" presName="L2TextContainer" presStyleLbl="bgAccFollowNode1" presStyleIdx="2" presStyleCnt="3"/>
      <dgm:spPr/>
    </dgm:pt>
    <dgm:pt modelId="{45D9EB70-875B-4720-BC88-8865B6007A2B}" type="pres">
      <dgm:prSet presAssocID="{8FDEA562-B574-4DF8-9060-AE3E5E3D5D8F}" presName="FlexibleEmptyPlaceHolder" presStyleCnt="0"/>
      <dgm:spPr/>
    </dgm:pt>
    <dgm:pt modelId="{90FD0E05-C0F7-40AC-9E2C-7551087F7F5E}" type="pres">
      <dgm:prSet presAssocID="{8FDEA562-B574-4DF8-9060-AE3E5E3D5D8F}" presName="ConnectLine" presStyleLbl="alignNode1" presStyleIdx="2" presStyleCnt="3"/>
      <dgm:spPr>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gm:spPr>
    </dgm:pt>
    <dgm:pt modelId="{F27D1A1C-1005-4D9C-96D0-F7DEB17F4543}" type="pres">
      <dgm:prSet presAssocID="{8FDEA562-B574-4DF8-9060-AE3E5E3D5D8F}" presName="ConnectorPoint" presStyleLbl="fgAcc1" presStyleIdx="2" presStyleCnt="3"/>
      <dgm:spPr>
        <a:solidFill>
          <a:schemeClr val="lt1">
            <a:alpha val="90000"/>
            <a:hueOff val="0"/>
            <a:satOff val="0"/>
            <a:lumOff val="0"/>
            <a:alphaOff val="0"/>
          </a:schemeClr>
        </a:solidFill>
        <a:ln w="22225" cap="rnd" cmpd="sng" algn="ctr">
          <a:noFill/>
          <a:prstDash val="solid"/>
        </a:ln>
        <a:effectLst/>
      </dgm:spPr>
    </dgm:pt>
    <dgm:pt modelId="{C94217E2-ED6B-49B9-B388-86F319796020}" type="pres">
      <dgm:prSet presAssocID="{8FDEA562-B574-4DF8-9060-AE3E5E3D5D8F}" presName="EmptyPlaceHolder" presStyleCnt="0"/>
      <dgm:spPr/>
    </dgm:pt>
  </dgm:ptLst>
  <dgm:cxnLst>
    <dgm:cxn modelId="{137DC53A-A057-4DE5-8439-BA83AC749A6E}" srcId="{8FDEA562-B574-4DF8-9060-AE3E5E3D5D8F}" destId="{6370F026-A91C-4904-AFA0-12390BD820FE}" srcOrd="0" destOrd="0" parTransId="{588757FC-461D-4AA5-9D13-5133C5E4A7F4}" sibTransId="{3B16A5F5-29AB-42DF-A039-36F28297DFF0}"/>
    <dgm:cxn modelId="{1B38F164-7BD3-4FEB-A33C-40BCF734030F}" type="presOf" srcId="{B5BBAC73-0C25-4A51-8FF8-CA4BB4B4CC2D}" destId="{59BE158D-53AA-445D-BD55-238296D1950C}" srcOrd="0" destOrd="0" presId="urn:microsoft.com/office/officeart/2017/3/layout/HorizontalPathTimeline"/>
    <dgm:cxn modelId="{47D0D76F-A5CC-40AB-BD3E-82CB3BE42631}" type="presOf" srcId="{484593F9-9161-4CC2-A780-C61E5E76DBFE}" destId="{E97FF887-3121-49A0-B590-ABD276C0B6F7}" srcOrd="0" destOrd="0" presId="urn:microsoft.com/office/officeart/2017/3/layout/HorizontalPathTimeline"/>
    <dgm:cxn modelId="{A6D9547B-5BC2-4636-82F6-7F871D0A2830}" type="presOf" srcId="{E784B3D7-BE08-4242-BB96-D6F3E1C2304E}" destId="{EF3EE3F3-981D-4135-BEBE-44B0B07D24B0}" srcOrd="0" destOrd="0" presId="urn:microsoft.com/office/officeart/2017/3/layout/HorizontalPathTimeline"/>
    <dgm:cxn modelId="{55D3727C-D216-4762-9FBA-69BDD81EFA03}" srcId="{5B286D02-50A8-4DE6-85BF-C66C752CF532}" destId="{FBA468F8-666B-4C27-BB66-0F9CF98F00C4}" srcOrd="1" destOrd="0" parTransId="{1A18E7EC-03B8-47C8-84BC-B5529E4721FF}" sibTransId="{3E53FE5A-869C-484F-B9E2-2000DFE26AD4}"/>
    <dgm:cxn modelId="{603EC3A2-AE52-42B1-BBA2-BCF760680A09}" type="presOf" srcId="{FBA468F8-666B-4C27-BB66-0F9CF98F00C4}" destId="{E29C9EA3-7C90-4FA8-9365-C4E240960FF1}" srcOrd="0" destOrd="0" presId="urn:microsoft.com/office/officeart/2017/3/layout/HorizontalPathTimeline"/>
    <dgm:cxn modelId="{7A6647A4-D9AB-4891-B036-ACA80CA50EA8}" type="presOf" srcId="{6370F026-A91C-4904-AFA0-12390BD820FE}" destId="{80AABCB4-6E2F-4960-95D2-99FCDD9AA1D4}" srcOrd="0" destOrd="0" presId="urn:microsoft.com/office/officeart/2017/3/layout/HorizontalPathTimeline"/>
    <dgm:cxn modelId="{A463DCA4-96F8-4FFE-8C99-DBF09E7CEAB0}" type="presOf" srcId="{8FDEA562-B574-4DF8-9060-AE3E5E3D5D8F}" destId="{54DDEBED-1C57-4805-B61B-6AA81D30B8F7}" srcOrd="0" destOrd="0" presId="urn:microsoft.com/office/officeart/2017/3/layout/HorizontalPathTimeline"/>
    <dgm:cxn modelId="{0DA5AEBE-E0BF-4BC4-BB5D-E8A8971CC447}" type="presOf" srcId="{5B286D02-50A8-4DE6-85BF-C66C752CF532}" destId="{25398496-F256-490D-85CB-6A2E813035AE}" srcOrd="0" destOrd="0" presId="urn:microsoft.com/office/officeart/2017/3/layout/HorizontalPathTimeline"/>
    <dgm:cxn modelId="{C03BC3BF-5842-4CA6-ACFB-405C2DD63209}" srcId="{5B286D02-50A8-4DE6-85BF-C66C752CF532}" destId="{484593F9-9161-4CC2-A780-C61E5E76DBFE}" srcOrd="0" destOrd="0" parTransId="{3FCE8230-0938-42FE-84CC-FDAD97704D10}" sibTransId="{71736491-06AF-4E0E-931D-3624AE0E23E1}"/>
    <dgm:cxn modelId="{07CCDCC0-64F3-49D9-BEF9-26218F340AE2}" srcId="{484593F9-9161-4CC2-A780-C61E5E76DBFE}" destId="{E784B3D7-BE08-4242-BB96-D6F3E1C2304E}" srcOrd="0" destOrd="0" parTransId="{F05BD1C2-A75D-48B4-B2AE-8A21123B32AF}" sibTransId="{E4D78864-F4B8-419A-B0F1-AB5597211BFC}"/>
    <dgm:cxn modelId="{F95CC0D2-2562-47D5-AF2F-8F6486B963A5}" srcId="{5B286D02-50A8-4DE6-85BF-C66C752CF532}" destId="{8FDEA562-B574-4DF8-9060-AE3E5E3D5D8F}" srcOrd="2" destOrd="0" parTransId="{A18965F4-CEBD-441C-96B2-5B7C43B309CF}" sibTransId="{BBA218A4-D688-4EA1-82E7-A8B1BE9555FF}"/>
    <dgm:cxn modelId="{0FEB68F5-0F60-4E7C-8CF5-5154D90C1AB2}" srcId="{FBA468F8-666B-4C27-BB66-0F9CF98F00C4}" destId="{B5BBAC73-0C25-4A51-8FF8-CA4BB4B4CC2D}" srcOrd="0" destOrd="0" parTransId="{C3F9CA2A-4758-4DE3-8489-68182311C93B}" sibTransId="{0D5FECF3-ADB6-4922-A098-E97479F8893E}"/>
    <dgm:cxn modelId="{09C430BC-4D6E-4BCF-ABCF-57BC3132F1C2}" type="presParOf" srcId="{25398496-F256-490D-85CB-6A2E813035AE}" destId="{396CC35E-CAF7-478C-A6BB-44222EA83EFA}" srcOrd="0" destOrd="0" presId="urn:microsoft.com/office/officeart/2017/3/layout/HorizontalPathTimeline"/>
    <dgm:cxn modelId="{992EC9A2-0373-439B-9856-034DE4D997E9}" type="presParOf" srcId="{25398496-F256-490D-85CB-6A2E813035AE}" destId="{E1EA121D-56C7-4808-8ADF-CE3F5B3FA984}" srcOrd="1" destOrd="0" presId="urn:microsoft.com/office/officeart/2017/3/layout/HorizontalPathTimeline"/>
    <dgm:cxn modelId="{474693D7-87C9-43EF-8031-52C7C2BBAE38}" type="presParOf" srcId="{E1EA121D-56C7-4808-8ADF-CE3F5B3FA984}" destId="{A6E71454-5FF8-4389-8F05-27E94EFE8CFD}" srcOrd="0" destOrd="0" presId="urn:microsoft.com/office/officeart/2017/3/layout/HorizontalPathTimeline"/>
    <dgm:cxn modelId="{5C51E23F-D5A6-4102-9390-98AB1653B5C9}" type="presParOf" srcId="{A6E71454-5FF8-4389-8F05-27E94EFE8CFD}" destId="{E97FF887-3121-49A0-B590-ABD276C0B6F7}" srcOrd="0" destOrd="0" presId="urn:microsoft.com/office/officeart/2017/3/layout/HorizontalPathTimeline"/>
    <dgm:cxn modelId="{555F292C-3F70-4849-87B8-4BB6F89E202B}" type="presParOf" srcId="{A6E71454-5FF8-4389-8F05-27E94EFE8CFD}" destId="{28510138-110A-4733-88E0-363E7BEA19B9}" srcOrd="1" destOrd="0" presId="urn:microsoft.com/office/officeart/2017/3/layout/HorizontalPathTimeline"/>
    <dgm:cxn modelId="{F27985BC-3873-4186-94B6-242DDBFAB3EE}" type="presParOf" srcId="{28510138-110A-4733-88E0-363E7BEA19B9}" destId="{EF3EE3F3-981D-4135-BEBE-44B0B07D24B0}" srcOrd="0" destOrd="0" presId="urn:microsoft.com/office/officeart/2017/3/layout/HorizontalPathTimeline"/>
    <dgm:cxn modelId="{06F95130-8805-4306-9E34-4B2CACF69781}" type="presParOf" srcId="{28510138-110A-4733-88E0-363E7BEA19B9}" destId="{A39CB6B7-4838-475B-977C-65E81DC4A2F8}" srcOrd="1" destOrd="0" presId="urn:microsoft.com/office/officeart/2017/3/layout/HorizontalPathTimeline"/>
    <dgm:cxn modelId="{5D4403EC-B4B6-4AAE-85C1-C2165EB48C3B}" type="presParOf" srcId="{A6E71454-5FF8-4389-8F05-27E94EFE8CFD}" destId="{926C0833-ECF9-44EA-9733-13F342EB4561}" srcOrd="2" destOrd="0" presId="urn:microsoft.com/office/officeart/2017/3/layout/HorizontalPathTimeline"/>
    <dgm:cxn modelId="{EF104E3A-BCBD-4C4C-82D5-53E5703656ED}" type="presParOf" srcId="{A6E71454-5FF8-4389-8F05-27E94EFE8CFD}" destId="{92CAE463-0BF1-4EC1-8E63-72C1ED860887}" srcOrd="3" destOrd="0" presId="urn:microsoft.com/office/officeart/2017/3/layout/HorizontalPathTimeline"/>
    <dgm:cxn modelId="{F3B244F6-7449-42AF-816F-73A948D4CB60}" type="presParOf" srcId="{A6E71454-5FF8-4389-8F05-27E94EFE8CFD}" destId="{992FA439-43EA-435A-B90A-6921D1680F52}" srcOrd="4" destOrd="0" presId="urn:microsoft.com/office/officeart/2017/3/layout/HorizontalPathTimeline"/>
    <dgm:cxn modelId="{6EEA415D-27F6-4A58-A8A0-C7EA96B90C90}" type="presParOf" srcId="{E1EA121D-56C7-4808-8ADF-CE3F5B3FA984}" destId="{6A334165-25EA-45E6-BAEE-61D9DB0DA367}" srcOrd="1" destOrd="0" presId="urn:microsoft.com/office/officeart/2017/3/layout/HorizontalPathTimeline"/>
    <dgm:cxn modelId="{1EF6440A-5908-481C-98DD-5FC048B7E3F0}" type="presParOf" srcId="{E1EA121D-56C7-4808-8ADF-CE3F5B3FA984}" destId="{28DCF63F-CD91-4D98-8492-4A67966018B8}" srcOrd="2" destOrd="0" presId="urn:microsoft.com/office/officeart/2017/3/layout/HorizontalPathTimeline"/>
    <dgm:cxn modelId="{1756B71A-F1B3-44D2-B4F4-38268C2A8CFA}" type="presParOf" srcId="{28DCF63F-CD91-4D98-8492-4A67966018B8}" destId="{E29C9EA3-7C90-4FA8-9365-C4E240960FF1}" srcOrd="0" destOrd="0" presId="urn:microsoft.com/office/officeart/2017/3/layout/HorizontalPathTimeline"/>
    <dgm:cxn modelId="{81AAFA43-B683-4922-B2E5-3BECAB5485DB}" type="presParOf" srcId="{28DCF63F-CD91-4D98-8492-4A67966018B8}" destId="{04892A8B-7983-4508-9951-7CCF8BF2245C}" srcOrd="1" destOrd="0" presId="urn:microsoft.com/office/officeart/2017/3/layout/HorizontalPathTimeline"/>
    <dgm:cxn modelId="{AD1F1702-0B33-42F4-BA8B-7B477F9397DE}" type="presParOf" srcId="{04892A8B-7983-4508-9951-7CCF8BF2245C}" destId="{59BE158D-53AA-445D-BD55-238296D1950C}" srcOrd="0" destOrd="0" presId="urn:microsoft.com/office/officeart/2017/3/layout/HorizontalPathTimeline"/>
    <dgm:cxn modelId="{DA3FAD58-472D-4214-9497-263F8E781CB6}" type="presParOf" srcId="{04892A8B-7983-4508-9951-7CCF8BF2245C}" destId="{0171237F-E5C9-48E9-9C61-1A2562E2F457}" srcOrd="1" destOrd="0" presId="urn:microsoft.com/office/officeart/2017/3/layout/HorizontalPathTimeline"/>
    <dgm:cxn modelId="{EEF39AAC-227C-4316-B4A8-0DBC174B4490}" type="presParOf" srcId="{28DCF63F-CD91-4D98-8492-4A67966018B8}" destId="{FB1CBE42-1CB5-4F8A-8A84-F54CCE5FD6D2}" srcOrd="2" destOrd="0" presId="urn:microsoft.com/office/officeart/2017/3/layout/HorizontalPathTimeline"/>
    <dgm:cxn modelId="{27ADC302-58BF-491F-B823-794DC4FA5A90}" type="presParOf" srcId="{28DCF63F-CD91-4D98-8492-4A67966018B8}" destId="{0ADF73E2-570D-4640-9950-42CB6659DC79}" srcOrd="3" destOrd="0" presId="urn:microsoft.com/office/officeart/2017/3/layout/HorizontalPathTimeline"/>
    <dgm:cxn modelId="{15D4DCD0-C46C-42C2-8726-B174191E9D5F}" type="presParOf" srcId="{28DCF63F-CD91-4D98-8492-4A67966018B8}" destId="{A0FDE43D-07FE-4874-ACDB-130D192DB554}" srcOrd="4" destOrd="0" presId="urn:microsoft.com/office/officeart/2017/3/layout/HorizontalPathTimeline"/>
    <dgm:cxn modelId="{E151A41E-5135-4310-B2B3-21D5A1482E50}" type="presParOf" srcId="{E1EA121D-56C7-4808-8ADF-CE3F5B3FA984}" destId="{232C2FF5-8B75-4734-8FB9-CDE16236A675}" srcOrd="3" destOrd="0" presId="urn:microsoft.com/office/officeart/2017/3/layout/HorizontalPathTimeline"/>
    <dgm:cxn modelId="{DD322227-2DD4-4097-953B-8068AFC80ACF}" type="presParOf" srcId="{E1EA121D-56C7-4808-8ADF-CE3F5B3FA984}" destId="{8B6CF8C7-1321-4AED-BFEC-4290945F4740}" srcOrd="4" destOrd="0" presId="urn:microsoft.com/office/officeart/2017/3/layout/HorizontalPathTimeline"/>
    <dgm:cxn modelId="{A4671507-ECD8-42D4-AD9B-66ED4E3BC541}" type="presParOf" srcId="{8B6CF8C7-1321-4AED-BFEC-4290945F4740}" destId="{54DDEBED-1C57-4805-B61B-6AA81D30B8F7}" srcOrd="0" destOrd="0" presId="urn:microsoft.com/office/officeart/2017/3/layout/HorizontalPathTimeline"/>
    <dgm:cxn modelId="{CFEF1157-A849-4B7B-BAF7-2630ADA9BFAF}" type="presParOf" srcId="{8B6CF8C7-1321-4AED-BFEC-4290945F4740}" destId="{50B58961-0D43-4111-9762-566CEA5E9EC4}" srcOrd="1" destOrd="0" presId="urn:microsoft.com/office/officeart/2017/3/layout/HorizontalPathTimeline"/>
    <dgm:cxn modelId="{F8E048A9-444E-46DB-B61D-45DB0EEE643D}" type="presParOf" srcId="{50B58961-0D43-4111-9762-566CEA5E9EC4}" destId="{80AABCB4-6E2F-4960-95D2-99FCDD9AA1D4}" srcOrd="0" destOrd="0" presId="urn:microsoft.com/office/officeart/2017/3/layout/HorizontalPathTimeline"/>
    <dgm:cxn modelId="{FD97EA58-761D-4101-A562-00F297808499}" type="presParOf" srcId="{50B58961-0D43-4111-9762-566CEA5E9EC4}" destId="{45D9EB70-875B-4720-BC88-8865B6007A2B}" srcOrd="1" destOrd="0" presId="urn:microsoft.com/office/officeart/2017/3/layout/HorizontalPathTimeline"/>
    <dgm:cxn modelId="{D2F74BCB-CE77-4FA4-A09A-3CA5D1D1A82A}" type="presParOf" srcId="{8B6CF8C7-1321-4AED-BFEC-4290945F4740}" destId="{90FD0E05-C0F7-40AC-9E2C-7551087F7F5E}" srcOrd="2" destOrd="0" presId="urn:microsoft.com/office/officeart/2017/3/layout/HorizontalPathTimeline"/>
    <dgm:cxn modelId="{A967148B-3ED2-4388-BDF7-E56A63E7CC04}" type="presParOf" srcId="{8B6CF8C7-1321-4AED-BFEC-4290945F4740}" destId="{F27D1A1C-1005-4D9C-96D0-F7DEB17F4543}" srcOrd="3" destOrd="0" presId="urn:microsoft.com/office/officeart/2017/3/layout/HorizontalPathTimeline"/>
    <dgm:cxn modelId="{9FB77D14-05ED-4CD6-84BA-134B35EF1E93}" type="presParOf" srcId="{8B6CF8C7-1321-4AED-BFEC-4290945F4740}" destId="{C94217E2-ED6B-49B9-B388-86F319796020}"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7FF887-3121-49A0-B590-ABD276C0B6F7}">
      <dsp:nvSpPr>
        <dsp:cNvPr id="0" name=""/>
        <dsp:cNvSpPr/>
      </dsp:nvSpPr>
      <dsp:spPr>
        <a:xfrm>
          <a:off x="361253" y="1975248"/>
          <a:ext cx="2890030" cy="415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Apr. 2018</a:t>
          </a:r>
        </a:p>
      </dsp:txBody>
      <dsp:txXfrm>
        <a:off x="361253" y="1975248"/>
        <a:ext cx="2890030" cy="415648"/>
      </dsp:txXfrm>
    </dsp:sp>
    <dsp:sp modelId="{396CC35E-CAF7-478C-A6BB-44222EA83EFA}">
      <dsp:nvSpPr>
        <dsp:cNvPr id="0" name=""/>
        <dsp:cNvSpPr/>
      </dsp:nvSpPr>
      <dsp:spPr>
        <a:xfrm>
          <a:off x="0" y="1765585"/>
          <a:ext cx="7225075" cy="147132"/>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3EE3F3-981D-4135-BEBE-44B0B07D24B0}">
      <dsp:nvSpPr>
        <dsp:cNvPr id="0" name=""/>
        <dsp:cNvSpPr/>
      </dsp:nvSpPr>
      <dsp:spPr>
        <a:xfrm>
          <a:off x="216752" y="49886"/>
          <a:ext cx="3179033" cy="1090386"/>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A major DNS cache poisoning attack compromised Amazon’s DNS servers, redirecting users to malicious web sites</a:t>
          </a:r>
        </a:p>
      </dsp:txBody>
      <dsp:txXfrm>
        <a:off x="216752" y="49886"/>
        <a:ext cx="3179033" cy="1090386"/>
      </dsp:txXfrm>
    </dsp:sp>
    <dsp:sp modelId="{926C0833-ECF9-44EA-9733-13F342EB4561}">
      <dsp:nvSpPr>
        <dsp:cNvPr id="0" name=""/>
        <dsp:cNvSpPr/>
      </dsp:nvSpPr>
      <dsp:spPr>
        <a:xfrm>
          <a:off x="1806268" y="1140273"/>
          <a:ext cx="0" cy="625311"/>
        </a:xfrm>
        <a:prstGeom prst="line">
          <a:avLst/>
        </a:prstGeom>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E29C9EA3-7C90-4FA8-9365-C4E240960FF1}">
      <dsp:nvSpPr>
        <dsp:cNvPr id="0" name=""/>
        <dsp:cNvSpPr/>
      </dsp:nvSpPr>
      <dsp:spPr>
        <a:xfrm>
          <a:off x="2167522" y="1287406"/>
          <a:ext cx="2890030" cy="415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Dec. 2019</a:t>
          </a:r>
        </a:p>
      </dsp:txBody>
      <dsp:txXfrm>
        <a:off x="2167522" y="1287406"/>
        <a:ext cx="2890030" cy="415648"/>
      </dsp:txXfrm>
    </dsp:sp>
    <dsp:sp modelId="{59BE158D-53AA-445D-BD55-238296D1950C}">
      <dsp:nvSpPr>
        <dsp:cNvPr id="0" name=""/>
        <dsp:cNvSpPr/>
      </dsp:nvSpPr>
      <dsp:spPr>
        <a:xfrm>
          <a:off x="2023021" y="2538029"/>
          <a:ext cx="3179033" cy="689509"/>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Hackers redirected traffic from Twitter to their own web site.</a:t>
          </a:r>
        </a:p>
      </dsp:txBody>
      <dsp:txXfrm>
        <a:off x="2023021" y="2538029"/>
        <a:ext cx="3179033" cy="689509"/>
      </dsp:txXfrm>
    </dsp:sp>
    <dsp:sp modelId="{FB1CBE42-1CB5-4F8A-8A84-F54CCE5FD6D2}">
      <dsp:nvSpPr>
        <dsp:cNvPr id="0" name=""/>
        <dsp:cNvSpPr/>
      </dsp:nvSpPr>
      <dsp:spPr>
        <a:xfrm>
          <a:off x="3612537" y="1912717"/>
          <a:ext cx="0" cy="625311"/>
        </a:xfrm>
        <a:prstGeom prst="line">
          <a:avLst/>
        </a:prstGeom>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92CAE463-0BF1-4EC1-8E63-72C1ED860887}">
      <dsp:nvSpPr>
        <dsp:cNvPr id="0" name=""/>
        <dsp:cNvSpPr/>
      </dsp:nvSpPr>
      <dsp:spPr>
        <a:xfrm>
          <a:off x="1760289" y="1793172"/>
          <a:ext cx="91957" cy="91957"/>
        </a:xfrm>
        <a:prstGeom prst="ellipse">
          <a:avLst/>
        </a:prstGeom>
        <a:solidFill>
          <a:schemeClr val="lt1">
            <a:alpha val="90000"/>
            <a:hueOff val="0"/>
            <a:satOff val="0"/>
            <a:lumOff val="0"/>
            <a:alphaOff val="0"/>
          </a:schemeClr>
        </a:solidFill>
        <a:ln w="22225" cap="rnd" cmpd="sng" algn="ctr">
          <a:noFill/>
          <a:prstDash val="solid"/>
        </a:ln>
        <a:effectLst/>
      </dsp:spPr>
      <dsp:style>
        <a:lnRef idx="2">
          <a:scrgbClr r="0" g="0" b="0"/>
        </a:lnRef>
        <a:fillRef idx="1">
          <a:scrgbClr r="0" g="0" b="0"/>
        </a:fillRef>
        <a:effectRef idx="0">
          <a:scrgbClr r="0" g="0" b="0"/>
        </a:effectRef>
        <a:fontRef idx="minor"/>
      </dsp:style>
    </dsp:sp>
    <dsp:sp modelId="{0ADF73E2-570D-4640-9950-42CB6659DC79}">
      <dsp:nvSpPr>
        <dsp:cNvPr id="0" name=""/>
        <dsp:cNvSpPr/>
      </dsp:nvSpPr>
      <dsp:spPr>
        <a:xfrm>
          <a:off x="3566558" y="1793172"/>
          <a:ext cx="91957" cy="91957"/>
        </a:xfrm>
        <a:prstGeom prst="ellipse">
          <a:avLst/>
        </a:prstGeom>
        <a:solidFill>
          <a:schemeClr val="lt1">
            <a:alpha val="90000"/>
            <a:hueOff val="0"/>
            <a:satOff val="0"/>
            <a:lumOff val="0"/>
            <a:alphaOff val="0"/>
          </a:schemeClr>
        </a:solidFill>
        <a:ln w="22225" cap="rnd" cmpd="sng" algn="ctr">
          <a:noFill/>
          <a:prstDash val="solid"/>
        </a:ln>
        <a:effectLst/>
      </dsp:spPr>
      <dsp:style>
        <a:lnRef idx="2">
          <a:scrgbClr r="0" g="0" b="0"/>
        </a:lnRef>
        <a:fillRef idx="1">
          <a:scrgbClr r="0" g="0" b="0"/>
        </a:fillRef>
        <a:effectRef idx="0">
          <a:scrgbClr r="0" g="0" b="0"/>
        </a:effectRef>
        <a:fontRef idx="minor"/>
      </dsp:style>
    </dsp:sp>
    <dsp:sp modelId="{54DDEBED-1C57-4805-B61B-6AA81D30B8F7}">
      <dsp:nvSpPr>
        <dsp:cNvPr id="0" name=""/>
        <dsp:cNvSpPr/>
      </dsp:nvSpPr>
      <dsp:spPr>
        <a:xfrm>
          <a:off x="3973791" y="1975248"/>
          <a:ext cx="2890030" cy="415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2020</a:t>
          </a:r>
        </a:p>
      </dsp:txBody>
      <dsp:txXfrm>
        <a:off x="3973791" y="1975248"/>
        <a:ext cx="2890030" cy="415648"/>
      </dsp:txXfrm>
    </dsp:sp>
    <dsp:sp modelId="{80AABCB4-6E2F-4960-95D2-99FCDD9AA1D4}">
      <dsp:nvSpPr>
        <dsp:cNvPr id="0" name=""/>
        <dsp:cNvSpPr/>
      </dsp:nvSpPr>
      <dsp:spPr>
        <a:xfrm>
          <a:off x="3829289" y="242308"/>
          <a:ext cx="3179033" cy="897965"/>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Facebook suffered from DNS spoofing attack.</a:t>
          </a:r>
          <a:br>
            <a:rPr lang="en-US" sz="1500" kern="1200" dirty="0"/>
          </a:br>
          <a:endParaRPr lang="en-US" sz="1500" kern="1200" dirty="0"/>
        </a:p>
      </dsp:txBody>
      <dsp:txXfrm>
        <a:off x="3829289" y="242308"/>
        <a:ext cx="3179033" cy="897965"/>
      </dsp:txXfrm>
    </dsp:sp>
    <dsp:sp modelId="{90FD0E05-C0F7-40AC-9E2C-7551087F7F5E}">
      <dsp:nvSpPr>
        <dsp:cNvPr id="0" name=""/>
        <dsp:cNvSpPr/>
      </dsp:nvSpPr>
      <dsp:spPr>
        <a:xfrm>
          <a:off x="5418806" y="1140273"/>
          <a:ext cx="0" cy="625311"/>
        </a:xfrm>
        <a:prstGeom prst="line">
          <a:avLst/>
        </a:prstGeom>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F27D1A1C-1005-4D9C-96D0-F7DEB17F4543}">
      <dsp:nvSpPr>
        <dsp:cNvPr id="0" name=""/>
        <dsp:cNvSpPr/>
      </dsp:nvSpPr>
      <dsp:spPr>
        <a:xfrm>
          <a:off x="5372827" y="1793172"/>
          <a:ext cx="91957" cy="91957"/>
        </a:xfrm>
        <a:prstGeom prst="ellipse">
          <a:avLst/>
        </a:prstGeom>
        <a:solidFill>
          <a:schemeClr val="lt1">
            <a:alpha val="90000"/>
            <a:hueOff val="0"/>
            <a:satOff val="0"/>
            <a:lumOff val="0"/>
            <a:alphaOff val="0"/>
          </a:schemeClr>
        </a:solidFill>
        <a:ln w="22225" cap="rnd"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81CEA5-62FD-4C83-BDE3-91DFB9827D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FA1CBFD-6AD0-48C4-B91B-58830F6F4C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869721-F543-4A6C-BF9D-65D7CC540427}" type="datetimeFigureOut">
              <a:rPr lang="en-US" smtClean="0"/>
              <a:t>10/15/2021</a:t>
            </a:fld>
            <a:endParaRPr lang="en-US" dirty="0"/>
          </a:p>
        </p:txBody>
      </p:sp>
      <p:sp>
        <p:nvSpPr>
          <p:cNvPr id="4" name="Footer Placeholder 3">
            <a:extLst>
              <a:ext uri="{FF2B5EF4-FFF2-40B4-BE49-F238E27FC236}">
                <a16:creationId xmlns:a16="http://schemas.microsoft.com/office/drawing/2014/main" id="{A9E55D22-46A3-4B8C-AD40-252FE7896C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E70DCEF-9071-4B17-801B-37B4465C8E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90168E-626C-4E60-93C0-A00D25609468}" type="slidenum">
              <a:rPr lang="en-US" smtClean="0"/>
              <a:t>‹#›</a:t>
            </a:fld>
            <a:endParaRPr lang="en-US" dirty="0"/>
          </a:p>
        </p:txBody>
      </p:sp>
    </p:spTree>
    <p:extLst>
      <p:ext uri="{BB962C8B-B14F-4D97-AF65-F5344CB8AC3E}">
        <p14:creationId xmlns:p14="http://schemas.microsoft.com/office/powerpoint/2010/main" val="3749347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2326A-4C88-4AFB-AA5B-5919D81DFF5B}" type="datetimeFigureOut">
              <a:rPr lang="en-US" smtClean="0"/>
              <a:t>10/15/2021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3AB32-59DF-41F1-9618-EDFBF5049629}" type="slidenum">
              <a:rPr lang="en-US" smtClean="0"/>
              <a:t>‹#›</a:t>
            </a:fld>
            <a:endParaRPr lang="en-US" dirty="0"/>
          </a:p>
        </p:txBody>
      </p:sp>
    </p:spTree>
    <p:extLst>
      <p:ext uri="{BB962C8B-B14F-4D97-AF65-F5344CB8AC3E}">
        <p14:creationId xmlns:p14="http://schemas.microsoft.com/office/powerpoint/2010/main" val="3661805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1</a:t>
            </a:fld>
            <a:endParaRPr lang="en-US" dirty="0"/>
          </a:p>
        </p:txBody>
      </p:sp>
    </p:spTree>
    <p:extLst>
      <p:ext uri="{BB962C8B-B14F-4D97-AF65-F5344CB8AC3E}">
        <p14:creationId xmlns:p14="http://schemas.microsoft.com/office/powerpoint/2010/main" val="1390047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2</a:t>
            </a:fld>
            <a:endParaRPr lang="en-US" dirty="0"/>
          </a:p>
        </p:txBody>
      </p:sp>
    </p:spTree>
    <p:extLst>
      <p:ext uri="{BB962C8B-B14F-4D97-AF65-F5344CB8AC3E}">
        <p14:creationId xmlns:p14="http://schemas.microsoft.com/office/powerpoint/2010/main" val="431927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secure use data</a:t>
            </a:r>
          </a:p>
          <a:p>
            <a:r>
              <a:rPr lang="en-US" dirty="0"/>
              <a:t>As most easy way to breach data is using DNS Cache Poisoning</a:t>
            </a:r>
          </a:p>
          <a:p>
            <a:r>
              <a:rPr lang="en-US" dirty="0"/>
              <a:t>Become important in the upcoming years due to upcoming cyber war.</a:t>
            </a:r>
          </a:p>
        </p:txBody>
      </p:sp>
      <p:sp>
        <p:nvSpPr>
          <p:cNvPr id="4" name="Slide Number Placeholder 3"/>
          <p:cNvSpPr>
            <a:spLocks noGrp="1"/>
          </p:cNvSpPr>
          <p:nvPr>
            <p:ph type="sldNum" sz="quarter" idx="5"/>
          </p:nvPr>
        </p:nvSpPr>
        <p:spPr/>
        <p:txBody>
          <a:bodyPr/>
          <a:lstStyle/>
          <a:p>
            <a:fld id="{C6B3AB32-59DF-41F1-9618-EDFBF5049629}" type="slidenum">
              <a:rPr lang="en-US" smtClean="0"/>
              <a:t>6</a:t>
            </a:fld>
            <a:endParaRPr lang="en-US" dirty="0"/>
          </a:p>
        </p:txBody>
      </p:sp>
    </p:spTree>
    <p:extLst>
      <p:ext uri="{BB962C8B-B14F-4D97-AF65-F5344CB8AC3E}">
        <p14:creationId xmlns:p14="http://schemas.microsoft.com/office/powerpoint/2010/main" val="1227728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13</a:t>
            </a:fld>
            <a:endParaRPr lang="en-US" dirty="0"/>
          </a:p>
        </p:txBody>
      </p:sp>
    </p:spTree>
    <p:extLst>
      <p:ext uri="{BB962C8B-B14F-4D97-AF65-F5344CB8AC3E}">
        <p14:creationId xmlns:p14="http://schemas.microsoft.com/office/powerpoint/2010/main" val="1046714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10/15/2021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30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47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10/15/2021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526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11F55-C38C-42A2-AC82-1EA85376BC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57DFA6-8944-4775-A39C-6820AE85B8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08C89F-8394-44EC-8B3D-B0BB9A0013AF}"/>
              </a:ext>
            </a:extLst>
          </p:cNvPr>
          <p:cNvSpPr>
            <a:spLocks noGrp="1"/>
          </p:cNvSpPr>
          <p:nvPr>
            <p:ph type="dt" sz="half" idx="10"/>
          </p:nvPr>
        </p:nvSpPr>
        <p:spPr/>
        <p:txBody>
          <a:bodyPr/>
          <a:lstStyle/>
          <a:p>
            <a:fld id="{7D5CCBB0-2BE2-4A59-B7AB-751EA145BEC1}" type="datetimeFigureOut">
              <a:rPr lang="en-US" smtClean="0"/>
              <a:t>10/15/2021</a:t>
            </a:fld>
            <a:endParaRPr lang="en-US"/>
          </a:p>
        </p:txBody>
      </p:sp>
      <p:sp>
        <p:nvSpPr>
          <p:cNvPr id="5" name="Footer Placeholder 4">
            <a:extLst>
              <a:ext uri="{FF2B5EF4-FFF2-40B4-BE49-F238E27FC236}">
                <a16:creationId xmlns:a16="http://schemas.microsoft.com/office/drawing/2014/main" id="{85CF1B9E-B802-461F-9B57-6D488AB373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DE00C9-12C6-4218-9B80-05A2BEC4F873}"/>
              </a:ext>
            </a:extLst>
          </p:cNvPr>
          <p:cNvSpPr>
            <a:spLocks noGrp="1"/>
          </p:cNvSpPr>
          <p:nvPr>
            <p:ph type="sldNum" sz="quarter" idx="12"/>
          </p:nvPr>
        </p:nvSpPr>
        <p:spPr/>
        <p:txBody>
          <a:bodyPr/>
          <a:lstStyle/>
          <a:p>
            <a:fld id="{23148756-D42A-44DB-BC65-A92107EDD16D}" type="slidenum">
              <a:rPr lang="en-US" smtClean="0"/>
              <a:t>‹#›</a:t>
            </a:fld>
            <a:endParaRPr lang="en-US"/>
          </a:p>
        </p:txBody>
      </p:sp>
    </p:spTree>
    <p:extLst>
      <p:ext uri="{BB962C8B-B14F-4D97-AF65-F5344CB8AC3E}">
        <p14:creationId xmlns:p14="http://schemas.microsoft.com/office/powerpoint/2010/main" val="2910551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998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10/15/2021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929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716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857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10/15/2021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116431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269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10/15/2021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329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080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10/15/2021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2E84B4-81C0-4DC0-8D5A-D10C88337F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B2BCF0-4177-4177-9B99-7E895B0DED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FE6133-1B46-4BE2-B8DB-229B565437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5CCBB0-2BE2-4A59-B7AB-751EA145BEC1}" type="datetimeFigureOut">
              <a:rPr lang="en-US" smtClean="0"/>
              <a:t>10/15/2021</a:t>
            </a:fld>
            <a:endParaRPr lang="en-US"/>
          </a:p>
        </p:txBody>
      </p:sp>
      <p:sp>
        <p:nvSpPr>
          <p:cNvPr id="5" name="Footer Placeholder 4">
            <a:extLst>
              <a:ext uri="{FF2B5EF4-FFF2-40B4-BE49-F238E27FC236}">
                <a16:creationId xmlns:a16="http://schemas.microsoft.com/office/drawing/2014/main" id="{870A1443-FECA-4D83-9267-F22AC00560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DE6581-C559-4055-9C4F-AEAB3108F9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148756-D42A-44DB-BC65-A92107EDD16D}" type="slidenum">
              <a:rPr lang="en-US" smtClean="0"/>
              <a:t>‹#›</a:t>
            </a:fld>
            <a:endParaRPr lang="en-US"/>
          </a:p>
        </p:txBody>
      </p:sp>
    </p:spTree>
    <p:extLst>
      <p:ext uri="{BB962C8B-B14F-4D97-AF65-F5344CB8AC3E}">
        <p14:creationId xmlns:p14="http://schemas.microsoft.com/office/powerpoint/2010/main" val="1228599344"/>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nexsys.it/blog/attacco-informatico-man-in-the-middl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slide" Target="slide11.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s://www.cloudflare.com/dns/dnssec/how-dnssec-works/" TargetMode="External"/><Relationship Id="rId3" Type="http://schemas.openxmlformats.org/officeDocument/2006/relationships/hyperlink" Target="https://www.ijemr.net/DOC/PreventationOfDNSSpoofng(164-170)b532c722-1c88-4d9c-9857-3647dae8f688.pdf" TargetMode="External"/><Relationship Id="rId7" Type="http://schemas.openxmlformats.org/officeDocument/2006/relationships/hyperlink" Target="https://www.n-able.com/blog/what-is-dns-poisoning" TargetMode="External"/><Relationship Id="rId2" Type="http://schemas.openxmlformats.org/officeDocument/2006/relationships/hyperlink" Target="https://www.giac.org/paper/gcih/364/dns-spoofing-attack/103863" TargetMode="External"/><Relationship Id="rId1" Type="http://schemas.openxmlformats.org/officeDocument/2006/relationships/slideLayout" Target="../slideLayouts/slideLayout2.xml"/><Relationship Id="rId6" Type="http://schemas.openxmlformats.org/officeDocument/2006/relationships/hyperlink" Target="https://www.kaspersky.co.in/resource-center/definitions/dnsBlog" TargetMode="External"/><Relationship Id="rId5" Type="http://schemas.openxmlformats.org/officeDocument/2006/relationships/hyperlink" Target="https://cybersecurity.att.com/blogs/security-essentials/dns-poisoning" TargetMode="External"/><Relationship Id="rId4" Type="http://schemas.openxmlformats.org/officeDocument/2006/relationships/hyperlink" Target="https://www.researchgate.net/publication/49597043_A_Comprehensive_Analysis_of_Spoofing" TargetMode="External"/><Relationship Id="rId9" Type="http://schemas.openxmlformats.org/officeDocument/2006/relationships/hyperlink" Target="https://bluecatnetworks.com/blog/what-is-dns-poisoning-how-to-prevent-i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mailto:19bcs1347@gmail.com" TargetMode="External"/><Relationship Id="rId5" Type="http://schemas.openxmlformats.org/officeDocument/2006/relationships/hyperlink" Target="mailto:19bcs1146@gmail.com" TargetMode="External"/><Relationship Id="rId4" Type="http://schemas.openxmlformats.org/officeDocument/2006/relationships/hyperlink" Target="mailto:19bcs1557@gmail.com"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sv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9.jpe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hyperlink" Target="http://www.fscker.org/presentations/how-dns-work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A554FB41-DD9E-4E3C-9125-4A73CAC6F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840F91C-EDD0-4D4E-A4AB-E6C77856C88C}"/>
              </a:ext>
            </a:extLst>
          </p:cNvPr>
          <p:cNvPicPr>
            <a:picLocks noChangeAspect="1"/>
          </p:cNvPicPr>
          <p:nvPr/>
        </p:nvPicPr>
        <p:blipFill>
          <a:blip r:embed="rId3">
            <a:extLst>
              <a:ext uri="{837473B0-CC2E-450A-ABE3-18F120FF3D39}">
                <a1611:picAttrSrcUrl xmlns:a1611="http://schemas.microsoft.com/office/drawing/2016/11/main" r:id="rId4"/>
              </a:ext>
            </a:extLst>
          </a:blip>
          <a:srcRect t="5029" b="5029"/>
          <a:stretch/>
        </p:blipFill>
        <p:spPr>
          <a:xfrm>
            <a:off x="446532" y="641102"/>
            <a:ext cx="7497731" cy="3465902"/>
          </a:xfrm>
          <a:prstGeom prst="rect">
            <a:avLst/>
          </a:prstGeom>
        </p:spPr>
      </p:pic>
      <p:grpSp>
        <p:nvGrpSpPr>
          <p:cNvPr id="141" name="Group 140">
            <a:extLst>
              <a:ext uri="{FF2B5EF4-FFF2-40B4-BE49-F238E27FC236}">
                <a16:creationId xmlns:a16="http://schemas.microsoft.com/office/drawing/2014/main" id="{9DB08A8F-2EE8-4684-9268-5B55B15AF5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5936922"/>
            <a:chOff x="446534" y="453643"/>
            <a:chExt cx="11298933" cy="5936922"/>
          </a:xfrm>
        </p:grpSpPr>
        <p:sp>
          <p:nvSpPr>
            <p:cNvPr id="142" name="Rectangle 141">
              <a:extLst>
                <a:ext uri="{FF2B5EF4-FFF2-40B4-BE49-F238E27FC236}">
                  <a16:creationId xmlns:a16="http://schemas.microsoft.com/office/drawing/2014/main" id="{D4410F94-EAE0-4340-8DC8-14643A9049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199467"/>
              <a:ext cx="7497730" cy="21910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3" name="Rectangle 142">
              <a:extLst>
                <a:ext uri="{FF2B5EF4-FFF2-40B4-BE49-F238E27FC236}">
                  <a16:creationId xmlns:a16="http://schemas.microsoft.com/office/drawing/2014/main" id="{187140D1-2D09-46FB-B4B5-644DF5905B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143">
              <a:extLst>
                <a:ext uri="{FF2B5EF4-FFF2-40B4-BE49-F238E27FC236}">
                  <a16:creationId xmlns:a16="http://schemas.microsoft.com/office/drawing/2014/main" id="{034DB160-C3EF-4C19-8692-6370F34A3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5" name="Rectangle 144">
              <a:extLst>
                <a:ext uri="{FF2B5EF4-FFF2-40B4-BE49-F238E27FC236}">
                  <a16:creationId xmlns:a16="http://schemas.microsoft.com/office/drawing/2014/main" id="{938E09F6-D249-4E14-AD27-AEAC11347E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C02C5318-1A1E-49D0-B2E2-A4B0FA9E8A40}"/>
              </a:ext>
            </a:extLst>
          </p:cNvPr>
          <p:cNvSpPr>
            <a:spLocks noGrp="1"/>
          </p:cNvSpPr>
          <p:nvPr>
            <p:ph type="ctrTitle"/>
          </p:nvPr>
        </p:nvSpPr>
        <p:spPr>
          <a:xfrm>
            <a:off x="581192" y="4334837"/>
            <a:ext cx="7228412" cy="1140874"/>
          </a:xfrm>
        </p:spPr>
        <p:txBody>
          <a:bodyPr>
            <a:normAutofit/>
          </a:bodyPr>
          <a:lstStyle/>
          <a:p>
            <a:r>
              <a:rPr lang="en-US" dirty="0">
                <a:solidFill>
                  <a:schemeClr val="bg1"/>
                </a:solidFill>
              </a:rPr>
              <a:t>DNS Spoofing</a:t>
            </a:r>
          </a:p>
        </p:txBody>
      </p:sp>
      <p:pic>
        <p:nvPicPr>
          <p:cNvPr id="1030" name="Picture 6" descr="How Hackers Spoof DNS Requests With DNS Cache Poisoning | Varonis">
            <a:extLst>
              <a:ext uri="{FF2B5EF4-FFF2-40B4-BE49-F238E27FC236}">
                <a16:creationId xmlns:a16="http://schemas.microsoft.com/office/drawing/2014/main" id="{F3D7438A-F839-4599-9CA0-0242175F7E6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0261" r="38239" b="3"/>
          <a:stretch/>
        </p:blipFill>
        <p:spPr bwMode="auto">
          <a:xfrm>
            <a:off x="8036240" y="641102"/>
            <a:ext cx="3702435" cy="5749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70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65C932F-4881-4D84-AF30-FE6A91A6E4C9}"/>
              </a:ext>
            </a:extLst>
          </p:cNvPr>
          <p:cNvSpPr>
            <a:spLocks noGrp="1"/>
          </p:cNvSpPr>
          <p:nvPr>
            <p:ph type="title"/>
          </p:nvPr>
        </p:nvSpPr>
        <p:spPr>
          <a:xfrm>
            <a:off x="581191" y="4610099"/>
            <a:ext cx="10993549" cy="1066801"/>
          </a:xfrm>
        </p:spPr>
        <p:txBody>
          <a:bodyPr vert="horz" lIns="91440" tIns="45720" rIns="91440" bIns="45720" rtlCol="0" anchor="b">
            <a:normAutofit/>
          </a:bodyPr>
          <a:lstStyle/>
          <a:p>
            <a:r>
              <a:rPr lang="en-US" sz="3600"/>
              <a:t>What is key?</a:t>
            </a:r>
          </a:p>
        </p:txBody>
      </p:sp>
      <p:sp useBgFill="1">
        <p:nvSpPr>
          <p:cNvPr id="40" name="Rectangle 39">
            <a:extLst>
              <a:ext uri="{FF2B5EF4-FFF2-40B4-BE49-F238E27FC236}">
                <a16:creationId xmlns:a16="http://schemas.microsoft.com/office/drawing/2014/main" id="{066AE2FE-036E-44DB-8A9A-8E3261C9F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37081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descr="Unlock">
            <a:extLst>
              <a:ext uri="{FF2B5EF4-FFF2-40B4-BE49-F238E27FC236}">
                <a16:creationId xmlns:a16="http://schemas.microsoft.com/office/drawing/2014/main" id="{A12DC1BC-FDE4-422C-AF52-4B0B222904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3883" y="723899"/>
            <a:ext cx="3566161" cy="3566161"/>
          </a:xfrm>
          <a:prstGeom prst="rect">
            <a:avLst/>
          </a:prstGeom>
        </p:spPr>
      </p:pic>
      <mc:AlternateContent xmlns:mc="http://schemas.openxmlformats.org/markup-compatibility/2006" xmlns:pslz="http://schemas.microsoft.com/office/powerpoint/2016/slidezoom">
        <mc:Choice Requires="pslz">
          <p:graphicFrame>
            <p:nvGraphicFramePr>
              <p:cNvPr id="6" name="Slide Zoom 5">
                <a:extLst>
                  <a:ext uri="{FF2B5EF4-FFF2-40B4-BE49-F238E27FC236}">
                    <a16:creationId xmlns:a16="http://schemas.microsoft.com/office/drawing/2014/main" id="{25B3DA70-9BDA-477D-90DB-FD96EBEF9536}"/>
                  </a:ext>
                </a:extLst>
              </p:cNvPr>
              <p:cNvGraphicFramePr>
                <a:graphicFrameLocks noChangeAspect="1"/>
              </p:cNvGraphicFramePr>
              <p:nvPr>
                <p:extLst>
                  <p:ext uri="{D42A27DB-BD31-4B8C-83A1-F6EECF244321}">
                    <p14:modId xmlns:p14="http://schemas.microsoft.com/office/powerpoint/2010/main" val="3700161022"/>
                  </p:ext>
                </p:extLst>
              </p:nvPr>
            </p:nvGraphicFramePr>
            <p:xfrm>
              <a:off x="4569489" y="1181100"/>
              <a:ext cx="5520267" cy="3105150"/>
            </p:xfrm>
            <a:graphic>
              <a:graphicData uri="http://schemas.microsoft.com/office/powerpoint/2016/slidezoom">
                <pslz:sldZm>
                  <pslz:sldZmObj sldId="269" cId="135379394">
                    <pslz:zmPr id="{46E43080-D829-4F50-8849-39BAD9510C8E}" returnToParent="0" transitionDur="1000">
                      <p166:blipFill xmlns:p166="http://schemas.microsoft.com/office/powerpoint/2016/6/main">
                        <a:blip r:embed="rId4"/>
                        <a:stretch>
                          <a:fillRect/>
                        </a:stretch>
                      </p166:blipFill>
                      <p166:spPr xmlns:p166="http://schemas.microsoft.com/office/powerpoint/2016/6/main">
                        <a:xfrm>
                          <a:off x="0" y="0"/>
                          <a:ext cx="5520267" cy="3105150"/>
                        </a:xfrm>
                        <a:prstGeom prst="rect">
                          <a:avLst/>
                        </a:prstGeom>
                        <a:ln w="3175">
                          <a:solidFill>
                            <a:prstClr val="ltGray"/>
                          </a:solidFill>
                        </a:ln>
                      </p166:spPr>
                    </pslz:zmPr>
                  </pslz:sldZmObj>
                </pslz:sldZm>
              </a:graphicData>
            </a:graphic>
          </p:graphicFrame>
        </mc:Choice>
        <mc:Fallback xmlns="">
          <p:pic>
            <p:nvPicPr>
              <p:cNvPr id="6" name="Slide Zoom 5">
                <a:hlinkClick r:id="rId5" action="ppaction://hlinksldjump"/>
                <a:extLst>
                  <a:ext uri="{FF2B5EF4-FFF2-40B4-BE49-F238E27FC236}">
                    <a16:creationId xmlns:a16="http://schemas.microsoft.com/office/drawing/2014/main" id="{25B3DA70-9BDA-477D-90DB-FD96EBEF9536}"/>
                  </a:ext>
                </a:extLst>
              </p:cNvPr>
              <p:cNvPicPr>
                <a:picLocks noGrp="1" noRot="1" noChangeAspect="1" noMove="1" noResize="1" noEditPoints="1" noAdjustHandles="1" noChangeArrowheads="1" noChangeShapeType="1"/>
              </p:cNvPicPr>
              <p:nvPr/>
            </p:nvPicPr>
            <p:blipFill>
              <a:blip r:embed="rId6"/>
              <a:stretch>
                <a:fillRect/>
              </a:stretch>
            </p:blipFill>
            <p:spPr>
              <a:xfrm>
                <a:off x="4569489" y="1181100"/>
                <a:ext cx="5520267" cy="3105150"/>
              </a:xfrm>
              <a:prstGeom prst="rect">
                <a:avLst/>
              </a:prstGeom>
              <a:ln w="3175">
                <a:solidFill>
                  <a:prstClr val="ltGray"/>
                </a:solidFill>
              </a:ln>
            </p:spPr>
          </p:pic>
        </mc:Fallback>
      </mc:AlternateContent>
    </p:spTree>
    <p:extLst>
      <p:ext uri="{BB962C8B-B14F-4D97-AF65-F5344CB8AC3E}">
        <p14:creationId xmlns:p14="http://schemas.microsoft.com/office/powerpoint/2010/main" val="88104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9282F36-261B-49B3-8CA9-FB857C475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B87215C3-3B83-4BE7-9213-26E084BD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3A105D4-2907-419E-8223-4C266BA1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2" name="Picture 1" descr="Detailed description of Key&#10;&#10;This diagram briefly describes the function of key in flowchart of solution architecture.">
            <a:extLst>
              <a:ext uri="{FF2B5EF4-FFF2-40B4-BE49-F238E27FC236}">
                <a16:creationId xmlns:a16="http://schemas.microsoft.com/office/drawing/2014/main" id="{91E33B84-0E1D-409E-BF6F-974F9D866DD1}"/>
              </a:ext>
            </a:extLst>
          </p:cNvPr>
          <p:cNvPicPr>
            <a:picLocks noChangeAspect="1"/>
          </p:cNvPicPr>
          <p:nvPr/>
        </p:nvPicPr>
        <p:blipFill>
          <a:blip r:embed="rId2"/>
          <a:stretch>
            <a:fillRect/>
          </a:stretch>
        </p:blipFill>
        <p:spPr>
          <a:xfrm>
            <a:off x="1451755" y="610997"/>
            <a:ext cx="9286287" cy="5200321"/>
          </a:xfrm>
          <a:prstGeom prst="rect">
            <a:avLst/>
          </a:prstGeom>
        </p:spPr>
      </p:pic>
      <p:sp>
        <p:nvSpPr>
          <p:cNvPr id="15" name="Rectangle 14">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5379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1">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3">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85955F-5CBD-4006-B424-E663646CDD87}"/>
              </a:ext>
            </a:extLst>
          </p:cNvPr>
          <p:cNvSpPr>
            <a:spLocks noGrp="1"/>
          </p:cNvSpPr>
          <p:nvPr>
            <p:ph type="title"/>
          </p:nvPr>
        </p:nvSpPr>
        <p:spPr>
          <a:xfrm>
            <a:off x="959157" y="1113764"/>
            <a:ext cx="3269749" cy="4624327"/>
          </a:xfrm>
        </p:spPr>
        <p:txBody>
          <a:bodyPr anchor="ctr">
            <a:normAutofit/>
          </a:bodyPr>
          <a:lstStyle/>
          <a:p>
            <a:r>
              <a:rPr lang="en-US" sz="3200">
                <a:solidFill>
                  <a:srgbClr val="FFFFFF"/>
                </a:solidFill>
              </a:rPr>
              <a:t>References</a:t>
            </a:r>
          </a:p>
        </p:txBody>
      </p:sp>
      <p:sp>
        <p:nvSpPr>
          <p:cNvPr id="37" name="Content Placeholder 2">
            <a:extLst>
              <a:ext uri="{FF2B5EF4-FFF2-40B4-BE49-F238E27FC236}">
                <a16:creationId xmlns:a16="http://schemas.microsoft.com/office/drawing/2014/main" id="{9C202F23-E9FD-44BE-A848-A0ECA85DF6C2}"/>
              </a:ext>
            </a:extLst>
          </p:cNvPr>
          <p:cNvSpPr>
            <a:spLocks noGrp="1"/>
          </p:cNvSpPr>
          <p:nvPr>
            <p:ph idx="1"/>
          </p:nvPr>
        </p:nvSpPr>
        <p:spPr>
          <a:xfrm>
            <a:off x="5155905" y="1113764"/>
            <a:ext cx="6108179" cy="4624327"/>
          </a:xfrm>
        </p:spPr>
        <p:txBody>
          <a:bodyPr anchor="ctr">
            <a:normAutofit/>
          </a:bodyPr>
          <a:lstStyle/>
          <a:p>
            <a:pPr rtl="0" fontAlgn="base">
              <a:lnSpc>
                <a:spcPct val="90000"/>
              </a:lnSpc>
              <a:spcBef>
                <a:spcPts val="0"/>
              </a:spcBef>
              <a:spcAft>
                <a:spcPts val="800"/>
              </a:spcAft>
              <a:buFont typeface="+mj-lt"/>
              <a:buAutoNum type="arabicPeriod"/>
            </a:pPr>
            <a:r>
              <a:rPr lang="en-US" sz="1100" b="0" i="0" u="none" strike="noStrike" dirty="0">
                <a:effectLst/>
                <a:latin typeface="Calibri" panose="020F0502020204030204" pitchFamily="34" charset="0"/>
              </a:rPr>
              <a:t>GCIH Practical Assignment version 2.1 “DNS Spoofing Attack” Support of the Cyber Defense Initiative by Amal Al. Hajari</a:t>
            </a:r>
            <a:endParaRPr lang="en-US" sz="1100" b="0" i="0" u="none" strike="noStrike" dirty="0">
              <a:effectLst/>
              <a:latin typeface="Times New Roman" panose="02020603050405020304" pitchFamily="18" charset="0"/>
            </a:endParaRPr>
          </a:p>
          <a:p>
            <a:pPr marL="151200" indent="0" rtl="0">
              <a:lnSpc>
                <a:spcPct val="90000"/>
              </a:lnSpc>
              <a:spcBef>
                <a:spcPts val="0"/>
              </a:spcBef>
              <a:spcAft>
                <a:spcPts val="800"/>
              </a:spcAft>
              <a:buNone/>
            </a:pPr>
            <a:r>
              <a:rPr lang="en-US" sz="1100" b="0" i="0" u="none" strike="noStrike" dirty="0">
                <a:effectLst/>
                <a:latin typeface="Calibri" panose="020F0502020204030204" pitchFamily="34" charset="0"/>
              </a:rPr>
              <a:t>         Available at:  </a:t>
            </a:r>
            <a:r>
              <a:rPr lang="en-US" sz="1100" b="0" i="0" u="sng" strike="noStrike" dirty="0">
                <a:effectLst/>
                <a:latin typeface="Calibri" panose="020F0502020204030204" pitchFamily="34" charset="0"/>
                <a:hlinkClick r:id="rId2"/>
              </a:rPr>
              <a:t>https://www.giac.org/paper/gcih/364/dns-spoofing-attack/103863</a:t>
            </a:r>
            <a:endParaRPr lang="en-US" sz="1100" b="0" dirty="0">
              <a:effectLst/>
            </a:endParaRPr>
          </a:p>
          <a:p>
            <a:pPr rtl="0" fontAlgn="base">
              <a:lnSpc>
                <a:spcPct val="90000"/>
              </a:lnSpc>
              <a:spcBef>
                <a:spcPts val="0"/>
              </a:spcBef>
              <a:spcAft>
                <a:spcPts val="800"/>
              </a:spcAft>
              <a:buFont typeface="+mj-lt"/>
              <a:buAutoNum type="arabicPeriod" startAt="2"/>
            </a:pPr>
            <a:r>
              <a:rPr lang="en-US" sz="1100" b="0" i="0" u="none" strike="noStrike" dirty="0">
                <a:effectLst/>
                <a:latin typeface="Calibri" panose="020F0502020204030204" pitchFamily="34" charset="0"/>
              </a:rPr>
              <a:t>Review Paper on prevention of DNS spoofing by Roopam, Bandana Sharma</a:t>
            </a:r>
          </a:p>
          <a:p>
            <a:pPr marL="151200" indent="0" rtl="0">
              <a:lnSpc>
                <a:spcPct val="90000"/>
              </a:lnSpc>
              <a:spcBef>
                <a:spcPts val="0"/>
              </a:spcBef>
              <a:spcAft>
                <a:spcPts val="800"/>
              </a:spcAft>
              <a:buNone/>
            </a:pPr>
            <a:r>
              <a:rPr lang="en-US" sz="1100" b="0" i="0" u="none" strike="noStrike" dirty="0">
                <a:effectLst/>
                <a:latin typeface="Calibri" panose="020F0502020204030204" pitchFamily="34" charset="0"/>
              </a:rPr>
              <a:t>         Available at: </a:t>
            </a:r>
            <a:r>
              <a:rPr lang="en-US" sz="1100" b="0" i="0" u="sng" strike="noStrike" dirty="0">
                <a:effectLst/>
                <a:latin typeface="Calibri" panose="020F0502020204030204" pitchFamily="34" charset="0"/>
                <a:hlinkClick r:id="rId3"/>
              </a:rPr>
              <a:t>https://www.ijemr.net/DOC/PreventationOfDNSSpoofng(164-170)b532c722-1c88-4d9c-9857-3647dae8f688.pdf</a:t>
            </a:r>
            <a:endParaRPr lang="en-US" sz="1100" b="0" dirty="0">
              <a:effectLst/>
            </a:endParaRPr>
          </a:p>
          <a:p>
            <a:pPr rtl="0" fontAlgn="base">
              <a:lnSpc>
                <a:spcPct val="90000"/>
              </a:lnSpc>
              <a:spcBef>
                <a:spcPts val="0"/>
              </a:spcBef>
              <a:spcAft>
                <a:spcPts val="800"/>
              </a:spcAft>
              <a:buFont typeface="+mj-lt"/>
              <a:buAutoNum type="arabicPeriod" startAt="3"/>
            </a:pPr>
            <a:r>
              <a:rPr lang="en-US" sz="1100" b="0" i="0" u="none" strike="noStrike" dirty="0">
                <a:effectLst/>
                <a:latin typeface="Calibri" panose="020F0502020204030204" pitchFamily="34" charset="0"/>
              </a:rPr>
              <a:t>A comprehensive analysis of spoofing by P. Ramesh Babu, D. Lalita Bhaskar, CH. Satyanarayan</a:t>
            </a:r>
          </a:p>
          <a:p>
            <a:pPr marL="151200" indent="0" rtl="0">
              <a:lnSpc>
                <a:spcPct val="90000"/>
              </a:lnSpc>
              <a:spcBef>
                <a:spcPts val="0"/>
              </a:spcBef>
              <a:spcAft>
                <a:spcPts val="800"/>
              </a:spcAft>
              <a:buNone/>
            </a:pPr>
            <a:r>
              <a:rPr lang="en-US" sz="1100" b="0" i="0" u="none" strike="noStrike" dirty="0">
                <a:effectLst/>
                <a:latin typeface="Calibri" panose="020F0502020204030204" pitchFamily="34" charset="0"/>
              </a:rPr>
              <a:t>         Available at: </a:t>
            </a:r>
            <a:r>
              <a:rPr lang="en-US" sz="1100" b="0" i="0" u="sng" strike="noStrike" dirty="0">
                <a:effectLst/>
                <a:latin typeface="Calibri" panose="020F0502020204030204" pitchFamily="34" charset="0"/>
                <a:hlinkClick r:id="rId4"/>
              </a:rPr>
              <a:t>https://www.researchgate.net/publication/49597043_A_Comprehensive_Analysis_of_Spoofing</a:t>
            </a:r>
            <a:endParaRPr lang="en-US" sz="1100" b="0" dirty="0">
              <a:effectLst/>
            </a:endParaRPr>
          </a:p>
          <a:p>
            <a:pPr rtl="0" fontAlgn="base">
              <a:lnSpc>
                <a:spcPct val="90000"/>
              </a:lnSpc>
              <a:spcBef>
                <a:spcPts val="0"/>
              </a:spcBef>
              <a:spcAft>
                <a:spcPts val="800"/>
              </a:spcAft>
              <a:buFont typeface="+mj-lt"/>
              <a:buAutoNum type="arabicPeriod" startAt="4"/>
            </a:pPr>
            <a:r>
              <a:rPr lang="en-US" sz="1100" b="0" i="0" u="none" strike="noStrike" dirty="0">
                <a:effectLst/>
                <a:latin typeface="Calibri" panose="020F0502020204030204" pitchFamily="34" charset="0"/>
              </a:rPr>
              <a:t>How to prevent DNS poisoning and spoofing by Jeff Thompson.</a:t>
            </a:r>
          </a:p>
          <a:p>
            <a:pPr marL="151200" indent="0" rtl="0">
              <a:lnSpc>
                <a:spcPct val="90000"/>
              </a:lnSpc>
              <a:spcBef>
                <a:spcPts val="0"/>
              </a:spcBef>
              <a:spcAft>
                <a:spcPts val="800"/>
              </a:spcAft>
              <a:buNone/>
            </a:pPr>
            <a:r>
              <a:rPr lang="en-US" sz="1100" b="0" i="0" u="none" strike="noStrike" dirty="0">
                <a:effectLst/>
                <a:latin typeface="Calibri" panose="020F0502020204030204" pitchFamily="34" charset="0"/>
              </a:rPr>
              <a:t>         Available at: </a:t>
            </a:r>
            <a:r>
              <a:rPr lang="en-US" sz="1100" b="0" i="0" u="sng" strike="noStrike" dirty="0">
                <a:effectLst/>
                <a:latin typeface="Calibri" panose="020F0502020204030204" pitchFamily="34" charset="0"/>
                <a:hlinkClick r:id="rId5"/>
              </a:rPr>
              <a:t>https://cybersecurity.att.com/blogs/security-essentials/dns-poisoning</a:t>
            </a:r>
            <a:endParaRPr lang="en-US" sz="1100" b="0" dirty="0">
              <a:effectLst/>
            </a:endParaRPr>
          </a:p>
          <a:p>
            <a:pPr rtl="0" fontAlgn="base">
              <a:lnSpc>
                <a:spcPct val="90000"/>
              </a:lnSpc>
              <a:spcBef>
                <a:spcPts val="0"/>
              </a:spcBef>
              <a:spcAft>
                <a:spcPts val="800"/>
              </a:spcAft>
              <a:buFont typeface="+mj-lt"/>
              <a:buAutoNum type="arabicPeriod" startAt="5"/>
            </a:pPr>
            <a:r>
              <a:rPr lang="en-US" sz="1100" b="0" i="0" u="none" strike="noStrike" dirty="0">
                <a:effectLst/>
                <a:latin typeface="Calibri" panose="020F0502020204030204" pitchFamily="34" charset="0"/>
              </a:rPr>
              <a:t>Blog post on </a:t>
            </a:r>
            <a:r>
              <a:rPr lang="en-US" sz="1100" b="0" i="0" u="none" strike="noStrike" dirty="0">
                <a:effectLst/>
                <a:latin typeface="Times New Roman" panose="02020603050405020304" pitchFamily="18" charset="0"/>
              </a:rPr>
              <a:t>What is DNS Cache Poisoning and DNS Spoofing? </a:t>
            </a:r>
            <a:endParaRPr lang="en-US" sz="1100" b="0" i="0" u="none" strike="noStrike" dirty="0">
              <a:effectLst/>
              <a:latin typeface="Calibri" panose="020F0502020204030204" pitchFamily="34" charset="0"/>
            </a:endParaRPr>
          </a:p>
          <a:p>
            <a:pPr marL="151200" indent="0" rtl="0">
              <a:lnSpc>
                <a:spcPct val="90000"/>
              </a:lnSpc>
              <a:spcBef>
                <a:spcPts val="0"/>
              </a:spcBef>
              <a:spcAft>
                <a:spcPts val="800"/>
              </a:spcAft>
              <a:buNone/>
            </a:pPr>
            <a:r>
              <a:rPr lang="en-US" sz="1100" b="0" i="0" u="none" strike="noStrike" dirty="0">
                <a:effectLst/>
                <a:latin typeface="Times New Roman" panose="02020603050405020304" pitchFamily="18" charset="0"/>
              </a:rPr>
              <a:t>         Available at: </a:t>
            </a:r>
            <a:r>
              <a:rPr lang="en-US" sz="1100" b="0" i="0" u="sng" strike="noStrike" dirty="0">
                <a:effectLst/>
                <a:latin typeface="Times New Roman" panose="02020603050405020304" pitchFamily="18" charset="0"/>
                <a:hlinkClick r:id="rId6"/>
              </a:rPr>
              <a:t>https://www.kaspersky.co.in/resource-center/definitions/dns</a:t>
            </a:r>
            <a:endParaRPr lang="en-US" sz="1100" b="0" dirty="0">
              <a:effectLst/>
            </a:endParaRPr>
          </a:p>
          <a:p>
            <a:pPr rtl="0" fontAlgn="base">
              <a:lnSpc>
                <a:spcPct val="90000"/>
              </a:lnSpc>
              <a:spcBef>
                <a:spcPts val="0"/>
              </a:spcBef>
              <a:spcAft>
                <a:spcPts val="800"/>
              </a:spcAft>
              <a:buFont typeface="+mj-lt"/>
              <a:buAutoNum type="arabicPeriod" startAt="6"/>
            </a:pPr>
            <a:r>
              <a:rPr lang="en-US" sz="1100" b="0" i="0" u="none" strike="noStrike" dirty="0">
                <a:effectLst/>
                <a:latin typeface="Calibri" panose="020F0502020204030204" pitchFamily="34" charset="0"/>
              </a:rPr>
              <a:t>Blog Post on how to prevent DNS poisoning</a:t>
            </a:r>
          </a:p>
          <a:p>
            <a:pPr marL="151200" indent="0" rtl="0">
              <a:lnSpc>
                <a:spcPct val="90000"/>
              </a:lnSpc>
              <a:spcBef>
                <a:spcPts val="0"/>
              </a:spcBef>
              <a:spcAft>
                <a:spcPts val="800"/>
              </a:spcAft>
              <a:buNone/>
            </a:pPr>
            <a:r>
              <a:rPr lang="en-US" sz="1100" b="0" i="0" u="none" strike="noStrike" dirty="0">
                <a:effectLst/>
                <a:latin typeface="Calibri" panose="020F0502020204030204" pitchFamily="34" charset="0"/>
              </a:rPr>
              <a:t>          Available at: </a:t>
            </a:r>
            <a:r>
              <a:rPr lang="en-US" sz="1100" b="0" i="0" u="sng" strike="noStrike" dirty="0">
                <a:effectLst/>
                <a:latin typeface="Calibri" panose="020F0502020204030204" pitchFamily="34" charset="0"/>
                <a:hlinkClick r:id="rId7"/>
              </a:rPr>
              <a:t>https://www.n-able.com/blog/what-is-dns-poisoning</a:t>
            </a:r>
            <a:endParaRPr lang="en-US" sz="1100" b="0" dirty="0">
              <a:effectLst/>
            </a:endParaRPr>
          </a:p>
          <a:p>
            <a:pPr rtl="0" fontAlgn="base">
              <a:lnSpc>
                <a:spcPct val="90000"/>
              </a:lnSpc>
              <a:spcBef>
                <a:spcPts val="0"/>
              </a:spcBef>
              <a:spcAft>
                <a:spcPts val="0"/>
              </a:spcAft>
              <a:buFont typeface="+mj-lt"/>
              <a:buAutoNum type="arabicPeriod" startAt="7"/>
            </a:pPr>
            <a:r>
              <a:rPr lang="en-US" sz="1100" b="0" i="0" u="sng" strike="noStrike" dirty="0">
                <a:effectLst/>
                <a:latin typeface="Calibri" panose="020F0502020204030204" pitchFamily="34" charset="0"/>
                <a:hlinkClick r:id="rId8"/>
              </a:rPr>
              <a:t>https://www.cloudflare.com/dns/dnssec/how-dnssec-works/</a:t>
            </a:r>
            <a:endParaRPr lang="en-US" sz="1100" b="0" i="0" u="sng" strike="noStrike" dirty="0">
              <a:effectLst/>
              <a:latin typeface="Calibri" panose="020F0502020204030204" pitchFamily="34" charset="0"/>
            </a:endParaRPr>
          </a:p>
          <a:p>
            <a:pPr marL="0" indent="0" rtl="0" fontAlgn="base">
              <a:lnSpc>
                <a:spcPct val="90000"/>
              </a:lnSpc>
              <a:spcBef>
                <a:spcPts val="0"/>
              </a:spcBef>
              <a:spcAft>
                <a:spcPts val="0"/>
              </a:spcAft>
              <a:buNone/>
            </a:pPr>
            <a:endParaRPr lang="en-US" sz="1100" b="0" i="0" u="none" strike="noStrike" dirty="0">
              <a:effectLst/>
              <a:latin typeface="Calibri" panose="020F0502020204030204" pitchFamily="34" charset="0"/>
            </a:endParaRPr>
          </a:p>
          <a:p>
            <a:pPr marL="0" indent="0" rtl="0" fontAlgn="base">
              <a:lnSpc>
                <a:spcPct val="90000"/>
              </a:lnSpc>
              <a:spcBef>
                <a:spcPts val="0"/>
              </a:spcBef>
              <a:spcAft>
                <a:spcPts val="800"/>
              </a:spcAft>
              <a:buNone/>
            </a:pPr>
            <a:r>
              <a:rPr lang="en-US" sz="1100" b="0" i="0" u="none" strike="noStrike" dirty="0">
                <a:effectLst/>
                <a:latin typeface="Calibri" panose="020F0502020204030204" pitchFamily="34" charset="0"/>
              </a:rPr>
              <a:t>8.        Blog Post on What is DNS Poisoning and How to Prevent it.</a:t>
            </a:r>
          </a:p>
          <a:p>
            <a:pPr marL="151200" indent="0" rtl="0">
              <a:lnSpc>
                <a:spcPct val="90000"/>
              </a:lnSpc>
              <a:spcBef>
                <a:spcPts val="0"/>
              </a:spcBef>
              <a:spcAft>
                <a:spcPts val="800"/>
              </a:spcAft>
              <a:buNone/>
            </a:pPr>
            <a:r>
              <a:rPr lang="en-US" sz="1100" b="0" i="0" u="none" strike="noStrike" dirty="0">
                <a:effectLst/>
                <a:latin typeface="Calibri" panose="020F0502020204030204" pitchFamily="34" charset="0"/>
              </a:rPr>
              <a:t>      Available at: </a:t>
            </a:r>
            <a:r>
              <a:rPr lang="en-US" sz="1100" b="0" i="0" u="sng" strike="noStrike" dirty="0">
                <a:effectLst/>
                <a:latin typeface="Calibri" panose="020F0502020204030204" pitchFamily="34" charset="0"/>
                <a:hlinkClick r:id="rId9"/>
              </a:rPr>
              <a:t>https://bluecatnetworks.com/blog/what-is-dns-poisoning-how-to-prevent-it/</a:t>
            </a:r>
            <a:br>
              <a:rPr lang="en-US" sz="1100" dirty="0"/>
            </a:br>
            <a:endParaRPr lang="en-US" sz="1100" dirty="0"/>
          </a:p>
        </p:txBody>
      </p:sp>
    </p:spTree>
    <p:extLst>
      <p:ext uri="{BB962C8B-B14F-4D97-AF65-F5344CB8AC3E}">
        <p14:creationId xmlns:p14="http://schemas.microsoft.com/office/powerpoint/2010/main" val="3594840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8D511D2-9CF1-40DE-BB88-A5A48A0E8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gital Numbers">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9497" r="9091" b="13895"/>
          <a:stretch/>
        </p:blipFill>
        <p:spPr>
          <a:xfrm>
            <a:off x="20" y="10"/>
            <a:ext cx="12191980" cy="6857990"/>
          </a:xfrm>
          <a:prstGeom prst="rect">
            <a:avLst/>
          </a:prstGeom>
        </p:spPr>
      </p:pic>
      <p:grpSp>
        <p:nvGrpSpPr>
          <p:cNvPr id="24" name="Group 23">
            <a:extLst>
              <a:ext uri="{FF2B5EF4-FFF2-40B4-BE49-F238E27FC236}">
                <a16:creationId xmlns:a16="http://schemas.microsoft.com/office/drawing/2014/main" id="{40ADCA80-A0B1-4379-94EC-0A1A73BE1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25" name="Rectangle 24">
              <a:extLst>
                <a:ext uri="{FF2B5EF4-FFF2-40B4-BE49-F238E27FC236}">
                  <a16:creationId xmlns:a16="http://schemas.microsoft.com/office/drawing/2014/main" id="{1EB4D79C-3A0E-4CB5-9A3D-BB816FD52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36" name="Rectangle 25">
              <a:extLst>
                <a:ext uri="{FF2B5EF4-FFF2-40B4-BE49-F238E27FC236}">
                  <a16:creationId xmlns:a16="http://schemas.microsoft.com/office/drawing/2014/main" id="{3839C3D0-536E-4C48-A1C1-D9B718A84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0F87E73C-2B1A-4602-BFBE-CFE1E55D9B38}"/>
              </a:ext>
            </a:extLst>
          </p:cNvPr>
          <p:cNvSpPr>
            <a:spLocks noGrp="1"/>
          </p:cNvSpPr>
          <p:nvPr>
            <p:ph type="ctrTitle"/>
          </p:nvPr>
        </p:nvSpPr>
        <p:spPr>
          <a:xfrm>
            <a:off x="584200" y="2142067"/>
            <a:ext cx="3412067" cy="2971801"/>
          </a:xfrm>
        </p:spPr>
        <p:txBody>
          <a:bodyPr>
            <a:normAutofit/>
          </a:bodyPr>
          <a:lstStyle/>
          <a:p>
            <a:r>
              <a:rPr lang="en-US" dirty="0">
                <a:solidFill>
                  <a:schemeClr val="bg1"/>
                </a:solidFill>
              </a:rPr>
              <a:t>Thank You</a:t>
            </a:r>
          </a:p>
        </p:txBody>
      </p:sp>
      <p:sp>
        <p:nvSpPr>
          <p:cNvPr id="3" name="Subtitle 2">
            <a:extLst>
              <a:ext uri="{FF2B5EF4-FFF2-40B4-BE49-F238E27FC236}">
                <a16:creationId xmlns:a16="http://schemas.microsoft.com/office/drawing/2014/main" id="{A9CB511D-EA45-4336-847C-1252667143B5}"/>
              </a:ext>
            </a:extLst>
          </p:cNvPr>
          <p:cNvSpPr>
            <a:spLocks noGrp="1"/>
          </p:cNvSpPr>
          <p:nvPr>
            <p:ph type="subTitle" idx="1"/>
          </p:nvPr>
        </p:nvSpPr>
        <p:spPr>
          <a:xfrm>
            <a:off x="584200" y="5145513"/>
            <a:ext cx="3412067" cy="738820"/>
          </a:xfrm>
        </p:spPr>
        <p:txBody>
          <a:bodyPr>
            <a:normAutofit/>
          </a:bodyPr>
          <a:lstStyle/>
          <a:p>
            <a:pPr>
              <a:lnSpc>
                <a:spcPct val="90000"/>
              </a:lnSpc>
            </a:pPr>
            <a:r>
              <a:rPr lang="en-US" sz="800">
                <a:solidFill>
                  <a:srgbClr val="33DBFF"/>
                </a:solidFill>
                <a:hlinkClick r:id="rId4">
                  <a:extLst>
                    <a:ext uri="{A12FA001-AC4F-418D-AE19-62706E023703}">
                      <ahyp:hlinkClr xmlns:ahyp="http://schemas.microsoft.com/office/drawing/2018/hyperlinkcolor" val="tx"/>
                    </a:ext>
                  </a:extLst>
                </a:hlinkClick>
              </a:rPr>
              <a:t>19bcs1557@gmail.com</a:t>
            </a:r>
            <a:endParaRPr lang="en-US" sz="800">
              <a:solidFill>
                <a:srgbClr val="33DBFF"/>
              </a:solidFill>
            </a:endParaRPr>
          </a:p>
          <a:p>
            <a:pPr>
              <a:lnSpc>
                <a:spcPct val="90000"/>
              </a:lnSpc>
            </a:pPr>
            <a:r>
              <a:rPr lang="en-US" sz="800">
                <a:solidFill>
                  <a:srgbClr val="33DBFF"/>
                </a:solidFill>
                <a:hlinkClick r:id="rId5">
                  <a:extLst>
                    <a:ext uri="{A12FA001-AC4F-418D-AE19-62706E023703}">
                      <ahyp:hlinkClr xmlns:ahyp="http://schemas.microsoft.com/office/drawing/2018/hyperlinkcolor" val="tx"/>
                    </a:ext>
                  </a:extLst>
                </a:hlinkClick>
              </a:rPr>
              <a:t>19bcs1146@gmail.com</a:t>
            </a:r>
            <a:endParaRPr lang="en-US" sz="800">
              <a:solidFill>
                <a:srgbClr val="33DBFF"/>
              </a:solidFill>
            </a:endParaRPr>
          </a:p>
          <a:p>
            <a:pPr>
              <a:lnSpc>
                <a:spcPct val="90000"/>
              </a:lnSpc>
            </a:pPr>
            <a:r>
              <a:rPr lang="en-US" sz="800">
                <a:solidFill>
                  <a:srgbClr val="33DBFF"/>
                </a:solidFill>
                <a:hlinkClick r:id="rId6">
                  <a:extLst>
                    <a:ext uri="{A12FA001-AC4F-418D-AE19-62706E023703}">
                      <ahyp:hlinkClr xmlns:ahyp="http://schemas.microsoft.com/office/drawing/2018/hyperlinkcolor" val="tx"/>
                    </a:ext>
                  </a:extLst>
                </a:hlinkClick>
              </a:rPr>
              <a:t>19bcs1347@gmail.com</a:t>
            </a:r>
            <a:endParaRPr lang="en-US" sz="800">
              <a:solidFill>
                <a:srgbClr val="33DBFF"/>
              </a:solidFill>
            </a:endParaRPr>
          </a:p>
          <a:p>
            <a:pPr>
              <a:lnSpc>
                <a:spcPct val="90000"/>
              </a:lnSpc>
            </a:pPr>
            <a:endParaRPr lang="en-US" sz="800">
              <a:solidFill>
                <a:srgbClr val="33DBFF"/>
              </a:solidFill>
            </a:endParaRPr>
          </a:p>
          <a:p>
            <a:pPr>
              <a:lnSpc>
                <a:spcPct val="90000"/>
              </a:lnSpc>
            </a:pPr>
            <a:endParaRPr lang="en-US" sz="800">
              <a:solidFill>
                <a:srgbClr val="33DBFF"/>
              </a:solidFill>
            </a:endParaRPr>
          </a:p>
          <a:p>
            <a:pPr>
              <a:lnSpc>
                <a:spcPct val="90000"/>
              </a:lnSpc>
            </a:pPr>
            <a:endParaRPr lang="en-US" sz="800">
              <a:solidFill>
                <a:srgbClr val="33DBFF"/>
              </a:solidFill>
            </a:endParaRPr>
          </a:p>
        </p:txBody>
      </p:sp>
    </p:spTree>
    <p:extLst>
      <p:ext uri="{BB962C8B-B14F-4D97-AF65-F5344CB8AC3E}">
        <p14:creationId xmlns:p14="http://schemas.microsoft.com/office/powerpoint/2010/main" val="3501347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7">
            <a:extLst>
              <a:ext uri="{FF2B5EF4-FFF2-40B4-BE49-F238E27FC236}">
                <a16:creationId xmlns:a16="http://schemas.microsoft.com/office/drawing/2014/main" id="{28D511D2-9CF1-40DE-BB88-A5A48A0E8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Question mark on green pastel background">
            <a:extLst>
              <a:ext uri="{FF2B5EF4-FFF2-40B4-BE49-F238E27FC236}">
                <a16:creationId xmlns:a16="http://schemas.microsoft.com/office/drawing/2014/main" id="{4FCA7731-6A71-4C7A-89B3-B2F4D2BFF64F}"/>
              </a:ext>
            </a:extLst>
          </p:cNvPr>
          <p:cNvPicPr>
            <a:picLocks noChangeAspect="1"/>
          </p:cNvPicPr>
          <p:nvPr/>
        </p:nvPicPr>
        <p:blipFill rotWithShape="1">
          <a:blip r:embed="rId2"/>
          <a:srcRect t="10422" r="9091" b="21396"/>
          <a:stretch/>
        </p:blipFill>
        <p:spPr>
          <a:xfrm>
            <a:off x="20" y="10"/>
            <a:ext cx="12191980" cy="6857990"/>
          </a:xfrm>
          <a:prstGeom prst="rect">
            <a:avLst/>
          </a:prstGeom>
        </p:spPr>
      </p:pic>
      <p:grpSp>
        <p:nvGrpSpPr>
          <p:cNvPr id="28" name="Group 19">
            <a:extLst>
              <a:ext uri="{FF2B5EF4-FFF2-40B4-BE49-F238E27FC236}">
                <a16:creationId xmlns:a16="http://schemas.microsoft.com/office/drawing/2014/main" id="{40ADCA80-A0B1-4379-94EC-0A1A73BE1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21" name="Rectangle 20">
              <a:extLst>
                <a:ext uri="{FF2B5EF4-FFF2-40B4-BE49-F238E27FC236}">
                  <a16:creationId xmlns:a16="http://schemas.microsoft.com/office/drawing/2014/main" id="{1EB4D79C-3A0E-4CB5-9A3D-BB816FD52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3839C3D0-536E-4C48-A1C1-D9B718A84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1AD8D0AC-C12C-4E41-A2BE-10F5D5C1D4B4}"/>
              </a:ext>
            </a:extLst>
          </p:cNvPr>
          <p:cNvSpPr>
            <a:spLocks noGrp="1"/>
          </p:cNvSpPr>
          <p:nvPr>
            <p:ph type="ctrTitle"/>
          </p:nvPr>
        </p:nvSpPr>
        <p:spPr>
          <a:xfrm>
            <a:off x="584200" y="2142067"/>
            <a:ext cx="3412067" cy="2971801"/>
          </a:xfrm>
        </p:spPr>
        <p:txBody>
          <a:bodyPr>
            <a:normAutofit/>
          </a:bodyPr>
          <a:lstStyle/>
          <a:p>
            <a:r>
              <a:rPr lang="en-US" dirty="0">
                <a:solidFill>
                  <a:schemeClr val="bg1"/>
                </a:solidFill>
              </a:rPr>
              <a:t>Questions?</a:t>
            </a:r>
          </a:p>
        </p:txBody>
      </p:sp>
    </p:spTree>
    <p:extLst>
      <p:ext uri="{BB962C8B-B14F-4D97-AF65-F5344CB8AC3E}">
        <p14:creationId xmlns:p14="http://schemas.microsoft.com/office/powerpoint/2010/main" val="344496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FDA9692-ECDC-4B59-86B2-8C90FDE1A0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12C05506-42A1-49C0-9D87-081CCD9023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B040558-A365-4CCE-92FA-5A48CD98F9C9}"/>
              </a:ext>
            </a:extLst>
          </p:cNvPr>
          <p:cNvSpPr>
            <a:spLocks noGrp="1"/>
          </p:cNvSpPr>
          <p:nvPr>
            <p:ph type="title"/>
          </p:nvPr>
        </p:nvSpPr>
        <p:spPr>
          <a:xfrm>
            <a:off x="581192" y="5264487"/>
            <a:ext cx="11029616" cy="718870"/>
          </a:xfrm>
        </p:spPr>
        <p:txBody>
          <a:bodyPr>
            <a:normAutofit fontScale="90000"/>
          </a:bodyPr>
          <a:lstStyle/>
          <a:p>
            <a:r>
              <a:rPr lang="en-US" cap="none" dirty="0">
                <a:solidFill>
                  <a:srgbClr val="FFFEFF"/>
                </a:solidFill>
              </a:rPr>
              <a:t>Pre-final year students pursuing bachelor of engineering in computer science branch from Chandigarh University.</a:t>
            </a:r>
          </a:p>
        </p:txBody>
      </p:sp>
      <p:pic>
        <p:nvPicPr>
          <p:cNvPr id="2050" name="Picture 2" descr="University Seal | Branding Guidelines - About Chandigarh University (CU)">
            <a:extLst>
              <a:ext uri="{FF2B5EF4-FFF2-40B4-BE49-F238E27FC236}">
                <a16:creationId xmlns:a16="http://schemas.microsoft.com/office/drawing/2014/main" id="{42D2A096-E38D-4716-B90E-76C8EB12A5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454222" cy="8746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DFEF106-4A02-48F8-B8D4-6396F5535B53}"/>
              </a:ext>
            </a:extLst>
          </p:cNvPr>
          <p:cNvSpPr txBox="1"/>
          <p:nvPr/>
        </p:nvSpPr>
        <p:spPr>
          <a:xfrm>
            <a:off x="5007006" y="569436"/>
            <a:ext cx="1740024" cy="769441"/>
          </a:xfrm>
          <a:prstGeom prst="rect">
            <a:avLst/>
          </a:prstGeom>
          <a:noFill/>
        </p:spPr>
        <p:txBody>
          <a:bodyPr wrap="square" rtlCol="0">
            <a:spAutoFit/>
          </a:bodyPr>
          <a:lstStyle/>
          <a:p>
            <a:r>
              <a:rPr lang="en-US" sz="4400" dirty="0">
                <a:solidFill>
                  <a:schemeClr val="accent1"/>
                </a:solidFill>
              </a:rPr>
              <a:t>TEAM</a:t>
            </a:r>
          </a:p>
        </p:txBody>
      </p:sp>
      <p:sp>
        <p:nvSpPr>
          <p:cNvPr id="17" name="Flowchart: Connector 16" descr="Link">
            <a:extLst>
              <a:ext uri="{FF2B5EF4-FFF2-40B4-BE49-F238E27FC236}">
                <a16:creationId xmlns:a16="http://schemas.microsoft.com/office/drawing/2014/main" id="{11665B6F-C5D5-4068-88A1-25C467023B48}"/>
              </a:ext>
            </a:extLst>
          </p:cNvPr>
          <p:cNvSpPr/>
          <p:nvPr/>
        </p:nvSpPr>
        <p:spPr>
          <a:xfrm>
            <a:off x="8164376" y="1792658"/>
            <a:ext cx="1900064" cy="1900064"/>
          </a:xfrm>
          <a:prstGeom prst="flowChartConnector">
            <a:avLst/>
          </a:prstGeom>
          <a:blipFill rotWithShape="1">
            <a:blip r:embed="rId5"/>
            <a:srcRect/>
            <a:stretch>
              <a:fillRect l="-1000" r="-1000"/>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pic>
        <p:nvPicPr>
          <p:cNvPr id="15" name="Picture 14">
            <a:extLst>
              <a:ext uri="{FF2B5EF4-FFF2-40B4-BE49-F238E27FC236}">
                <a16:creationId xmlns:a16="http://schemas.microsoft.com/office/drawing/2014/main" id="{9AE483A0-BDAF-4788-90C4-45408FD8C4D6}"/>
              </a:ext>
            </a:extLst>
          </p:cNvPr>
          <p:cNvPicPr>
            <a:picLocks noChangeAspect="1"/>
          </p:cNvPicPr>
          <p:nvPr/>
        </p:nvPicPr>
        <p:blipFill>
          <a:blip r:embed="rId6"/>
          <a:stretch>
            <a:fillRect/>
          </a:stretch>
        </p:blipFill>
        <p:spPr>
          <a:xfrm>
            <a:off x="5140747" y="1792658"/>
            <a:ext cx="1905000" cy="1924050"/>
          </a:xfrm>
          <a:prstGeom prst="rect">
            <a:avLst/>
          </a:prstGeom>
        </p:spPr>
      </p:pic>
      <p:pic>
        <p:nvPicPr>
          <p:cNvPr id="18" name="Picture 17">
            <a:extLst>
              <a:ext uri="{FF2B5EF4-FFF2-40B4-BE49-F238E27FC236}">
                <a16:creationId xmlns:a16="http://schemas.microsoft.com/office/drawing/2014/main" id="{B55DFCA8-AF24-4967-AC1A-C61C1D9F9D90}"/>
              </a:ext>
            </a:extLst>
          </p:cNvPr>
          <p:cNvPicPr>
            <a:picLocks noChangeAspect="1"/>
          </p:cNvPicPr>
          <p:nvPr/>
        </p:nvPicPr>
        <p:blipFill>
          <a:blip r:embed="rId7"/>
          <a:stretch>
            <a:fillRect/>
          </a:stretch>
        </p:blipFill>
        <p:spPr>
          <a:xfrm>
            <a:off x="2288568" y="1792658"/>
            <a:ext cx="1733550" cy="1876425"/>
          </a:xfrm>
          <a:prstGeom prst="rect">
            <a:avLst/>
          </a:prstGeom>
        </p:spPr>
      </p:pic>
      <p:sp>
        <p:nvSpPr>
          <p:cNvPr id="19" name="TextBox 18">
            <a:extLst>
              <a:ext uri="{FF2B5EF4-FFF2-40B4-BE49-F238E27FC236}">
                <a16:creationId xmlns:a16="http://schemas.microsoft.com/office/drawing/2014/main" id="{BE3A87B0-FABA-4CF4-AEF3-4A7650C54045}"/>
              </a:ext>
            </a:extLst>
          </p:cNvPr>
          <p:cNvSpPr txBox="1"/>
          <p:nvPr/>
        </p:nvSpPr>
        <p:spPr>
          <a:xfrm>
            <a:off x="2108406" y="3815234"/>
            <a:ext cx="1873188" cy="646331"/>
          </a:xfrm>
          <a:prstGeom prst="rect">
            <a:avLst/>
          </a:prstGeom>
          <a:noFill/>
        </p:spPr>
        <p:txBody>
          <a:bodyPr wrap="square" rtlCol="0">
            <a:spAutoFit/>
          </a:bodyPr>
          <a:lstStyle/>
          <a:p>
            <a:pPr algn="ctr"/>
            <a:r>
              <a:rPr lang="en-US" dirty="0"/>
              <a:t>Diksha Gupta</a:t>
            </a:r>
          </a:p>
          <a:p>
            <a:pPr algn="ctr"/>
            <a:r>
              <a:rPr lang="en-US" dirty="0"/>
              <a:t>(Team Lead)</a:t>
            </a:r>
          </a:p>
        </p:txBody>
      </p:sp>
      <p:sp>
        <p:nvSpPr>
          <p:cNvPr id="23" name="TextBox 22">
            <a:extLst>
              <a:ext uri="{FF2B5EF4-FFF2-40B4-BE49-F238E27FC236}">
                <a16:creationId xmlns:a16="http://schemas.microsoft.com/office/drawing/2014/main" id="{60ECBC5C-6100-4FC4-BDB3-86F2B315F5FD}"/>
              </a:ext>
            </a:extLst>
          </p:cNvPr>
          <p:cNvSpPr txBox="1"/>
          <p:nvPr/>
        </p:nvSpPr>
        <p:spPr>
          <a:xfrm>
            <a:off x="5172560" y="3839221"/>
            <a:ext cx="1873188" cy="646331"/>
          </a:xfrm>
          <a:prstGeom prst="rect">
            <a:avLst/>
          </a:prstGeom>
          <a:noFill/>
        </p:spPr>
        <p:txBody>
          <a:bodyPr wrap="square" rtlCol="0">
            <a:spAutoFit/>
          </a:bodyPr>
          <a:lstStyle/>
          <a:p>
            <a:pPr algn="ctr"/>
            <a:r>
              <a:rPr lang="en-US" dirty="0"/>
              <a:t>Avneet Bhatia</a:t>
            </a:r>
          </a:p>
          <a:p>
            <a:pPr algn="ctr"/>
            <a:r>
              <a:rPr lang="en-US" dirty="0"/>
              <a:t>(Member)</a:t>
            </a:r>
          </a:p>
        </p:txBody>
      </p:sp>
      <p:sp>
        <p:nvSpPr>
          <p:cNvPr id="24" name="TextBox 23">
            <a:extLst>
              <a:ext uri="{FF2B5EF4-FFF2-40B4-BE49-F238E27FC236}">
                <a16:creationId xmlns:a16="http://schemas.microsoft.com/office/drawing/2014/main" id="{D1B8EB9C-56BB-4049-ABFA-CE2DA6294110}"/>
              </a:ext>
            </a:extLst>
          </p:cNvPr>
          <p:cNvSpPr txBox="1"/>
          <p:nvPr/>
        </p:nvSpPr>
        <p:spPr>
          <a:xfrm>
            <a:off x="8191252" y="3815235"/>
            <a:ext cx="1873188" cy="646331"/>
          </a:xfrm>
          <a:prstGeom prst="rect">
            <a:avLst/>
          </a:prstGeom>
          <a:noFill/>
        </p:spPr>
        <p:txBody>
          <a:bodyPr wrap="square" rtlCol="0">
            <a:spAutoFit/>
          </a:bodyPr>
          <a:lstStyle/>
          <a:p>
            <a:pPr algn="ctr"/>
            <a:r>
              <a:rPr lang="en-US" dirty="0"/>
              <a:t>Rishabh Bundela</a:t>
            </a:r>
          </a:p>
          <a:p>
            <a:pPr algn="ctr"/>
            <a:r>
              <a:rPr lang="en-US" dirty="0"/>
              <a:t>(Member)</a:t>
            </a:r>
          </a:p>
        </p:txBody>
      </p:sp>
    </p:spTree>
    <p:custDataLst>
      <p:tags r:id="rId1"/>
    </p:custDataLst>
    <p:extLst>
      <p:ext uri="{BB962C8B-B14F-4D97-AF65-F5344CB8AC3E}">
        <p14:creationId xmlns:p14="http://schemas.microsoft.com/office/powerpoint/2010/main" val="1703342593"/>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20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20000">
                                          <p:cBhvr additive="base">
                                            <p:cTn id="7" dur="1750" fill="hold"/>
                                            <p:tgtEl>
                                              <p:spTgt spid="18"/>
                                            </p:tgtEl>
                                            <p:attrNameLst>
                                              <p:attrName>ppt_x</p:attrName>
                                            </p:attrNameLst>
                                          </p:cBhvr>
                                          <p:tavLst>
                                            <p:tav tm="0">
                                              <p:val>
                                                <p:strVal val="#ppt_x"/>
                                              </p:val>
                                            </p:tav>
                                            <p:tav tm="100000">
                                              <p:val>
                                                <p:strVal val="#ppt_x"/>
                                              </p:val>
                                            </p:tav>
                                          </p:tavLst>
                                        </p:anim>
                                        <p:anim calcmode="lin" valueType="num" p14:bounceEnd="20000">
                                          <p:cBhvr additive="base">
                                            <p:cTn id="8" dur="1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14:presetBounceEnd="20000">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 calcmode="lin" valueType="num" p14:bounceEnd="20000">
                                          <p:cBhvr additive="base">
                                            <p:cTn id="11" dur="1750" fill="hold"/>
                                            <p:tgtEl>
                                              <p:spTgt spid="19">
                                                <p:txEl>
                                                  <p:pRg st="0" end="0"/>
                                                </p:txEl>
                                              </p:spTgt>
                                            </p:tgtEl>
                                            <p:attrNameLst>
                                              <p:attrName>ppt_x</p:attrName>
                                            </p:attrNameLst>
                                          </p:cBhvr>
                                          <p:tavLst>
                                            <p:tav tm="0">
                                              <p:val>
                                                <p:strVal val="#ppt_x"/>
                                              </p:val>
                                            </p:tav>
                                            <p:tav tm="100000">
                                              <p:val>
                                                <p:strVal val="#ppt_x"/>
                                              </p:val>
                                            </p:tav>
                                          </p:tavLst>
                                        </p:anim>
                                        <p:anim calcmode="lin" valueType="num" p14:bounceEnd="20000">
                                          <p:cBhvr additive="base">
                                            <p:cTn id="12" dur="1750" fill="hold"/>
                                            <p:tgtEl>
                                              <p:spTgt spid="19">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20000">
                                      <p:stCondLst>
                                        <p:cond delay="0"/>
                                      </p:stCondLst>
                                      <p:childTnLst>
                                        <p:set>
                                          <p:cBhvr>
                                            <p:cTn id="14" dur="1" fill="hold">
                                              <p:stCondLst>
                                                <p:cond delay="0"/>
                                              </p:stCondLst>
                                            </p:cTn>
                                            <p:tgtEl>
                                              <p:spTgt spid="19">
                                                <p:txEl>
                                                  <p:pRg st="1" end="1"/>
                                                </p:txEl>
                                              </p:spTgt>
                                            </p:tgtEl>
                                            <p:attrNameLst>
                                              <p:attrName>style.visibility</p:attrName>
                                            </p:attrNameLst>
                                          </p:cBhvr>
                                          <p:to>
                                            <p:strVal val="visible"/>
                                          </p:to>
                                        </p:set>
                                        <p:anim calcmode="lin" valueType="num" p14:bounceEnd="20000">
                                          <p:cBhvr additive="base">
                                            <p:cTn id="15" dur="1750" fill="hold"/>
                                            <p:tgtEl>
                                              <p:spTgt spid="19">
                                                <p:txEl>
                                                  <p:pRg st="1" end="1"/>
                                                </p:txEl>
                                              </p:spTgt>
                                            </p:tgtEl>
                                            <p:attrNameLst>
                                              <p:attrName>ppt_x</p:attrName>
                                            </p:attrNameLst>
                                          </p:cBhvr>
                                          <p:tavLst>
                                            <p:tav tm="0">
                                              <p:val>
                                                <p:strVal val="#ppt_x"/>
                                              </p:val>
                                            </p:tav>
                                            <p:tav tm="100000">
                                              <p:val>
                                                <p:strVal val="#ppt_x"/>
                                              </p:val>
                                            </p:tav>
                                          </p:tavLst>
                                        </p:anim>
                                        <p:anim calcmode="lin" valueType="num" p14:bounceEnd="20000">
                                          <p:cBhvr additive="base">
                                            <p:cTn id="16" dur="175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14:presetBounceEnd="20000">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14:bounceEnd="20000">
                                          <p:cBhvr additive="base">
                                            <p:cTn id="21" dur="1750" fill="hold"/>
                                            <p:tgtEl>
                                              <p:spTgt spid="15"/>
                                            </p:tgtEl>
                                            <p:attrNameLst>
                                              <p:attrName>ppt_x</p:attrName>
                                            </p:attrNameLst>
                                          </p:cBhvr>
                                          <p:tavLst>
                                            <p:tav tm="0">
                                              <p:val>
                                                <p:strVal val="#ppt_x"/>
                                              </p:val>
                                            </p:tav>
                                            <p:tav tm="100000">
                                              <p:val>
                                                <p:strVal val="#ppt_x"/>
                                              </p:val>
                                            </p:tav>
                                          </p:tavLst>
                                        </p:anim>
                                        <p:anim calcmode="lin" valueType="num" p14:bounceEnd="20000">
                                          <p:cBhvr additive="base">
                                            <p:cTn id="22" dur="1750" fill="hold"/>
                                            <p:tgtEl>
                                              <p:spTgt spid="15"/>
                                            </p:tgtEl>
                                            <p:attrNameLst>
                                              <p:attrName>ppt_y</p:attrName>
                                            </p:attrNameLst>
                                          </p:cBhvr>
                                          <p:tavLst>
                                            <p:tav tm="0">
                                              <p:val>
                                                <p:strVal val="0-#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1750" fill="hold"/>
                                            <p:tgtEl>
                                              <p:spTgt spid="23"/>
                                            </p:tgtEl>
                                            <p:attrNameLst>
                                              <p:attrName>ppt_x</p:attrName>
                                            </p:attrNameLst>
                                          </p:cBhvr>
                                          <p:tavLst>
                                            <p:tav tm="0">
                                              <p:val>
                                                <p:strVal val="#ppt_x"/>
                                              </p:val>
                                            </p:tav>
                                            <p:tav tm="100000">
                                              <p:val>
                                                <p:strVal val="#ppt_x"/>
                                              </p:val>
                                            </p:tav>
                                          </p:tavLst>
                                        </p:anim>
                                        <p:anim calcmode="lin" valueType="num">
                                          <p:cBhvr additive="base">
                                            <p:cTn id="26" dur="175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14:presetBounceEnd="20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20000">
                                          <p:cBhvr additive="base">
                                            <p:cTn id="31" dur="1750" fill="hold"/>
                                            <p:tgtEl>
                                              <p:spTgt spid="17"/>
                                            </p:tgtEl>
                                            <p:attrNameLst>
                                              <p:attrName>ppt_x</p:attrName>
                                            </p:attrNameLst>
                                          </p:cBhvr>
                                          <p:tavLst>
                                            <p:tav tm="0">
                                              <p:val>
                                                <p:strVal val="#ppt_x"/>
                                              </p:val>
                                            </p:tav>
                                            <p:tav tm="100000">
                                              <p:val>
                                                <p:strVal val="#ppt_x"/>
                                              </p:val>
                                            </p:tav>
                                          </p:tavLst>
                                        </p:anim>
                                        <p:anim calcmode="lin" valueType="num" p14:bounceEnd="20000">
                                          <p:cBhvr additive="base">
                                            <p:cTn id="32" dur="1750" fill="hold"/>
                                            <p:tgtEl>
                                              <p:spTgt spid="17"/>
                                            </p:tgtEl>
                                            <p:attrNameLst>
                                              <p:attrName>ppt_y</p:attrName>
                                            </p:attrNameLst>
                                          </p:cBhvr>
                                          <p:tavLst>
                                            <p:tav tm="0">
                                              <p:val>
                                                <p:strVal val="0-#ppt_h/2"/>
                                              </p:val>
                                            </p:tav>
                                            <p:tav tm="100000">
                                              <p:val>
                                                <p:strVal val="#ppt_y"/>
                                              </p:val>
                                            </p:tav>
                                          </p:tavLst>
                                        </p:anim>
                                      </p:childTnLst>
                                    </p:cTn>
                                  </p:par>
                                  <p:par>
                                    <p:cTn id="33" presetID="2" presetClass="entr" presetSubtype="4" fill="hold" grpId="0" nodeType="withEffect" p14:presetBounceEnd="20000">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14:bounceEnd="20000">
                                          <p:cBhvr additive="base">
                                            <p:cTn id="35" dur="1750" fill="hold"/>
                                            <p:tgtEl>
                                              <p:spTgt spid="24"/>
                                            </p:tgtEl>
                                            <p:attrNameLst>
                                              <p:attrName>ppt_x</p:attrName>
                                            </p:attrNameLst>
                                          </p:cBhvr>
                                          <p:tavLst>
                                            <p:tav tm="0">
                                              <p:val>
                                                <p:strVal val="#ppt_x"/>
                                              </p:val>
                                            </p:tav>
                                            <p:tav tm="100000">
                                              <p:val>
                                                <p:strVal val="#ppt_x"/>
                                              </p:val>
                                            </p:tav>
                                          </p:tavLst>
                                        </p:anim>
                                        <p:anim calcmode="lin" valueType="num" p14:bounceEnd="20000">
                                          <p:cBhvr additive="base">
                                            <p:cTn id="36" dur="175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circle(in)">
                                          <p:cBhvr>
                                            <p:cTn id="4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p:bldP spid="24"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750" fill="hold"/>
                                            <p:tgtEl>
                                              <p:spTgt spid="18"/>
                                            </p:tgtEl>
                                            <p:attrNameLst>
                                              <p:attrName>ppt_x</p:attrName>
                                            </p:attrNameLst>
                                          </p:cBhvr>
                                          <p:tavLst>
                                            <p:tav tm="0">
                                              <p:val>
                                                <p:strVal val="#ppt_x"/>
                                              </p:val>
                                            </p:tav>
                                            <p:tav tm="100000">
                                              <p:val>
                                                <p:strVal val="#ppt_x"/>
                                              </p:val>
                                            </p:tav>
                                          </p:tavLst>
                                        </p:anim>
                                        <p:anim calcmode="lin" valueType="num">
                                          <p:cBhvr additive="base">
                                            <p:cTn id="8" dur="1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 calcmode="lin" valueType="num">
                                          <p:cBhvr additive="base">
                                            <p:cTn id="11" dur="175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2" dur="1750" fill="hold"/>
                                            <p:tgtEl>
                                              <p:spTgt spid="19">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
                                                <p:txEl>
                                                  <p:pRg st="1" end="1"/>
                                                </p:txEl>
                                              </p:spTgt>
                                            </p:tgtEl>
                                            <p:attrNameLst>
                                              <p:attrName>style.visibility</p:attrName>
                                            </p:attrNameLst>
                                          </p:cBhvr>
                                          <p:to>
                                            <p:strVal val="visible"/>
                                          </p:to>
                                        </p:set>
                                        <p:anim calcmode="lin" valueType="num">
                                          <p:cBhvr additive="base">
                                            <p:cTn id="15" dur="175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6" dur="175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1750" fill="hold"/>
                                            <p:tgtEl>
                                              <p:spTgt spid="15"/>
                                            </p:tgtEl>
                                            <p:attrNameLst>
                                              <p:attrName>ppt_x</p:attrName>
                                            </p:attrNameLst>
                                          </p:cBhvr>
                                          <p:tavLst>
                                            <p:tav tm="0">
                                              <p:val>
                                                <p:strVal val="#ppt_x"/>
                                              </p:val>
                                            </p:tav>
                                            <p:tav tm="100000">
                                              <p:val>
                                                <p:strVal val="#ppt_x"/>
                                              </p:val>
                                            </p:tav>
                                          </p:tavLst>
                                        </p:anim>
                                        <p:anim calcmode="lin" valueType="num">
                                          <p:cBhvr additive="base">
                                            <p:cTn id="22" dur="1750" fill="hold"/>
                                            <p:tgtEl>
                                              <p:spTgt spid="15"/>
                                            </p:tgtEl>
                                            <p:attrNameLst>
                                              <p:attrName>ppt_y</p:attrName>
                                            </p:attrNameLst>
                                          </p:cBhvr>
                                          <p:tavLst>
                                            <p:tav tm="0">
                                              <p:val>
                                                <p:strVal val="0-#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1750" fill="hold"/>
                                            <p:tgtEl>
                                              <p:spTgt spid="23"/>
                                            </p:tgtEl>
                                            <p:attrNameLst>
                                              <p:attrName>ppt_x</p:attrName>
                                            </p:attrNameLst>
                                          </p:cBhvr>
                                          <p:tavLst>
                                            <p:tav tm="0">
                                              <p:val>
                                                <p:strVal val="#ppt_x"/>
                                              </p:val>
                                            </p:tav>
                                            <p:tav tm="100000">
                                              <p:val>
                                                <p:strVal val="#ppt_x"/>
                                              </p:val>
                                            </p:tav>
                                          </p:tavLst>
                                        </p:anim>
                                        <p:anim calcmode="lin" valueType="num">
                                          <p:cBhvr additive="base">
                                            <p:cTn id="26" dur="175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750" fill="hold"/>
                                            <p:tgtEl>
                                              <p:spTgt spid="17"/>
                                            </p:tgtEl>
                                            <p:attrNameLst>
                                              <p:attrName>ppt_x</p:attrName>
                                            </p:attrNameLst>
                                          </p:cBhvr>
                                          <p:tavLst>
                                            <p:tav tm="0">
                                              <p:val>
                                                <p:strVal val="#ppt_x"/>
                                              </p:val>
                                            </p:tav>
                                            <p:tav tm="100000">
                                              <p:val>
                                                <p:strVal val="#ppt_x"/>
                                              </p:val>
                                            </p:tav>
                                          </p:tavLst>
                                        </p:anim>
                                        <p:anim calcmode="lin" valueType="num">
                                          <p:cBhvr additive="base">
                                            <p:cTn id="32" dur="1750" fill="hold"/>
                                            <p:tgtEl>
                                              <p:spTgt spid="17"/>
                                            </p:tgtEl>
                                            <p:attrNameLst>
                                              <p:attrName>ppt_y</p:attrName>
                                            </p:attrNameLst>
                                          </p:cBhvr>
                                          <p:tavLst>
                                            <p:tav tm="0">
                                              <p:val>
                                                <p:strVal val="0-#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1750" fill="hold"/>
                                            <p:tgtEl>
                                              <p:spTgt spid="24"/>
                                            </p:tgtEl>
                                            <p:attrNameLst>
                                              <p:attrName>ppt_x</p:attrName>
                                            </p:attrNameLst>
                                          </p:cBhvr>
                                          <p:tavLst>
                                            <p:tav tm="0">
                                              <p:val>
                                                <p:strVal val="#ppt_x"/>
                                              </p:val>
                                            </p:tav>
                                            <p:tav tm="100000">
                                              <p:val>
                                                <p:strVal val="#ppt_x"/>
                                              </p:val>
                                            </p:tav>
                                          </p:tavLst>
                                        </p:anim>
                                        <p:anim calcmode="lin" valueType="num">
                                          <p:cBhvr additive="base">
                                            <p:cTn id="36" dur="175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circle(in)">
                                          <p:cBhvr>
                                            <p:cTn id="4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p:bldP spid="24"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9" name="Freeform: Shape 68">
            <a:extLst>
              <a:ext uri="{FF2B5EF4-FFF2-40B4-BE49-F238E27FC236}">
                <a16:creationId xmlns:a16="http://schemas.microsoft.com/office/drawing/2014/main" id="{D9E9BE92-9BEB-46C3-A160-FAEA983178C3}"/>
              </a:ext>
            </a:extLst>
          </p:cNvPr>
          <p:cNvSpPr/>
          <p:nvPr/>
        </p:nvSpPr>
        <p:spPr>
          <a:xfrm flipH="1">
            <a:off x="-12031" y="0"/>
            <a:ext cx="5008419" cy="6130636"/>
          </a:xfrm>
          <a:custGeom>
            <a:avLst/>
            <a:gdLst>
              <a:gd name="connsiteX0" fmla="*/ 4759037 w 4759037"/>
              <a:gd name="connsiteY0" fmla="*/ 0 h 6068292"/>
              <a:gd name="connsiteX1" fmla="*/ 234795 w 4759037"/>
              <a:gd name="connsiteY1" fmla="*/ 0 h 6068292"/>
              <a:gd name="connsiteX2" fmla="*/ 195271 w 4759037"/>
              <a:gd name="connsiteY2" fmla="*/ 123238 h 6068292"/>
              <a:gd name="connsiteX3" fmla="*/ 0 w 4759037"/>
              <a:gd name="connsiteY3" fmla="*/ 1485901 h 6068292"/>
              <a:gd name="connsiteX4" fmla="*/ 4343400 w 4759037"/>
              <a:gd name="connsiteY4" fmla="*/ 6068292 h 6068292"/>
              <a:gd name="connsiteX5" fmla="*/ 4566911 w 4759037"/>
              <a:gd name="connsiteY5" fmla="*/ 6062330 h 6068292"/>
              <a:gd name="connsiteX6" fmla="*/ 4759037 w 4759037"/>
              <a:gd name="connsiteY6" fmla="*/ 6046916 h 6068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9037" h="6068292">
                <a:moveTo>
                  <a:pt x="4759037" y="0"/>
                </a:moveTo>
                <a:lnTo>
                  <a:pt x="234795" y="0"/>
                </a:lnTo>
                <a:lnTo>
                  <a:pt x="195271" y="123238"/>
                </a:lnTo>
                <a:cubicBezTo>
                  <a:pt x="68365" y="553703"/>
                  <a:pt x="0" y="1011379"/>
                  <a:pt x="0" y="1485901"/>
                </a:cubicBezTo>
                <a:cubicBezTo>
                  <a:pt x="0" y="4016686"/>
                  <a:pt x="1944606" y="6068292"/>
                  <a:pt x="4343400" y="6068292"/>
                </a:cubicBezTo>
                <a:cubicBezTo>
                  <a:pt x="4418362" y="6068292"/>
                  <a:pt x="4492881" y="6066289"/>
                  <a:pt x="4566911" y="6062330"/>
                </a:cubicBezTo>
                <a:lnTo>
                  <a:pt x="4759037" y="6046916"/>
                </a:lnTo>
                <a:close/>
              </a:path>
            </a:pathLst>
          </a:custGeom>
          <a:blipFill dpi="0" rotWithShape="0">
            <a:blip r:embed="rId3"/>
            <a:srcRect/>
            <a:stretch>
              <a:fillRect l="-10000" r="-53000"/>
            </a:stretch>
          </a:blip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Rectangle: Rounded Corners 60">
            <a:extLst>
              <a:ext uri="{FF2B5EF4-FFF2-40B4-BE49-F238E27FC236}">
                <a16:creationId xmlns:a16="http://schemas.microsoft.com/office/drawing/2014/main" id="{92C40A06-EB76-490E-B270-E00B014626C2}"/>
              </a:ext>
            </a:extLst>
          </p:cNvPr>
          <p:cNvSpPr/>
          <p:nvPr/>
        </p:nvSpPr>
        <p:spPr>
          <a:xfrm rot="244125">
            <a:off x="6543218" y="841901"/>
            <a:ext cx="3834317" cy="721750"/>
          </a:xfrm>
          <a:prstGeom prst="roundRect">
            <a:avLst>
              <a:gd name="adj" fmla="val 50000"/>
            </a:avLst>
          </a:prstGeom>
          <a:solidFill>
            <a:srgbClr val="173F5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Rounded Corners 59" hidden="1">
            <a:extLst>
              <a:ext uri="{FF2B5EF4-FFF2-40B4-BE49-F238E27FC236}">
                <a16:creationId xmlns:a16="http://schemas.microsoft.com/office/drawing/2014/main" id="{10A6A366-DF35-49D8-9C06-044F4BA7B581}"/>
              </a:ext>
            </a:extLst>
          </p:cNvPr>
          <p:cNvSpPr/>
          <p:nvPr/>
        </p:nvSpPr>
        <p:spPr>
          <a:xfrm rot="244125">
            <a:off x="6217680" y="2183921"/>
            <a:ext cx="3834317" cy="721750"/>
          </a:xfrm>
          <a:prstGeom prst="roundRect">
            <a:avLst>
              <a:gd name="adj" fmla="val 50000"/>
            </a:avLst>
          </a:prstGeom>
          <a:solidFill>
            <a:srgbClr val="173F5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Rounded Corners 57">
            <a:extLst>
              <a:ext uri="{FF2B5EF4-FFF2-40B4-BE49-F238E27FC236}">
                <a16:creationId xmlns:a16="http://schemas.microsoft.com/office/drawing/2014/main" id="{258C5162-3B34-406B-B53A-F75E28ECDECA}"/>
              </a:ext>
            </a:extLst>
          </p:cNvPr>
          <p:cNvSpPr/>
          <p:nvPr/>
        </p:nvSpPr>
        <p:spPr>
          <a:xfrm rot="244125">
            <a:off x="5674527" y="3453314"/>
            <a:ext cx="3834317" cy="721750"/>
          </a:xfrm>
          <a:prstGeom prst="roundRect">
            <a:avLst>
              <a:gd name="adj" fmla="val 50000"/>
            </a:avLst>
          </a:prstGeom>
          <a:solidFill>
            <a:srgbClr val="173F5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Rounded Corners 56" hidden="1">
            <a:extLst>
              <a:ext uri="{FF2B5EF4-FFF2-40B4-BE49-F238E27FC236}">
                <a16:creationId xmlns:a16="http://schemas.microsoft.com/office/drawing/2014/main" id="{2F682386-74C1-4723-AE46-4DCFFAD82E30}"/>
              </a:ext>
            </a:extLst>
          </p:cNvPr>
          <p:cNvSpPr/>
          <p:nvPr/>
        </p:nvSpPr>
        <p:spPr>
          <a:xfrm rot="169320">
            <a:off x="4450277" y="4739308"/>
            <a:ext cx="3834317" cy="721750"/>
          </a:xfrm>
          <a:prstGeom prst="roundRect">
            <a:avLst>
              <a:gd name="adj" fmla="val 50000"/>
            </a:avLst>
          </a:prstGeom>
          <a:solidFill>
            <a:srgbClr val="173F5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Rounded Corners 55">
            <a:extLst>
              <a:ext uri="{FF2B5EF4-FFF2-40B4-BE49-F238E27FC236}">
                <a16:creationId xmlns:a16="http://schemas.microsoft.com/office/drawing/2014/main" id="{1090433C-FEDE-4CFE-B933-9E17C508F8C5}"/>
              </a:ext>
            </a:extLst>
          </p:cNvPr>
          <p:cNvSpPr/>
          <p:nvPr/>
        </p:nvSpPr>
        <p:spPr>
          <a:xfrm rot="276957">
            <a:off x="2912761" y="5967475"/>
            <a:ext cx="3834317" cy="721750"/>
          </a:xfrm>
          <a:prstGeom prst="roundRect">
            <a:avLst>
              <a:gd name="adj" fmla="val 50000"/>
            </a:avLst>
          </a:prstGeom>
          <a:solidFill>
            <a:srgbClr val="173F5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43D754CE-49B6-4957-803F-7593FE1A43DC}"/>
              </a:ext>
            </a:extLst>
          </p:cNvPr>
          <p:cNvGrpSpPr/>
          <p:nvPr/>
        </p:nvGrpSpPr>
        <p:grpSpPr>
          <a:xfrm>
            <a:off x="1496291" y="5524006"/>
            <a:ext cx="525482" cy="525482"/>
            <a:chOff x="1496291" y="5524006"/>
            <a:chExt cx="525482" cy="525482"/>
          </a:xfrm>
        </p:grpSpPr>
        <p:sp>
          <p:nvSpPr>
            <p:cNvPr id="2" name="Oval 1">
              <a:extLst>
                <a:ext uri="{FF2B5EF4-FFF2-40B4-BE49-F238E27FC236}">
                  <a16:creationId xmlns:a16="http://schemas.microsoft.com/office/drawing/2014/main" id="{A218C3C8-350A-41B3-B40A-1AA6BFF4F85B}"/>
                </a:ext>
              </a:extLst>
            </p:cNvPr>
            <p:cNvSpPr/>
            <p:nvPr/>
          </p:nvSpPr>
          <p:spPr>
            <a:xfrm>
              <a:off x="1496291" y="5524006"/>
              <a:ext cx="525482" cy="525482"/>
            </a:xfrm>
            <a:prstGeom prst="ellipse">
              <a:avLst/>
            </a:prstGeom>
            <a:solidFill>
              <a:srgbClr val="ED5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74D4C9E-85FD-465B-89B8-C1EA25090EEB}"/>
                </a:ext>
              </a:extLst>
            </p:cNvPr>
            <p:cNvSpPr/>
            <p:nvPr/>
          </p:nvSpPr>
          <p:spPr>
            <a:xfrm>
              <a:off x="1599210" y="5626925"/>
              <a:ext cx="319645" cy="31964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hidden="1">
            <a:extLst>
              <a:ext uri="{FF2B5EF4-FFF2-40B4-BE49-F238E27FC236}">
                <a16:creationId xmlns:a16="http://schemas.microsoft.com/office/drawing/2014/main" id="{1A01DAC1-1E7A-46D5-9C3F-66815CD0DE41}"/>
              </a:ext>
            </a:extLst>
          </p:cNvPr>
          <p:cNvGrpSpPr/>
          <p:nvPr/>
        </p:nvGrpSpPr>
        <p:grpSpPr>
          <a:xfrm>
            <a:off x="2870367" y="4646801"/>
            <a:ext cx="525482" cy="525482"/>
            <a:chOff x="1496291" y="5524006"/>
            <a:chExt cx="525482" cy="525482"/>
          </a:xfrm>
        </p:grpSpPr>
        <p:sp>
          <p:nvSpPr>
            <p:cNvPr id="10" name="Oval 9">
              <a:extLst>
                <a:ext uri="{FF2B5EF4-FFF2-40B4-BE49-F238E27FC236}">
                  <a16:creationId xmlns:a16="http://schemas.microsoft.com/office/drawing/2014/main" id="{A1F9398D-9AAB-46B7-BB86-973DAA1AF64F}"/>
                </a:ext>
              </a:extLst>
            </p:cNvPr>
            <p:cNvSpPr/>
            <p:nvPr/>
          </p:nvSpPr>
          <p:spPr>
            <a:xfrm>
              <a:off x="1496291" y="5524006"/>
              <a:ext cx="525482" cy="525482"/>
            </a:xfrm>
            <a:prstGeom prst="ellipse">
              <a:avLst/>
            </a:prstGeom>
            <a:solidFill>
              <a:srgbClr val="F6D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0283EAD-54AF-4316-979C-EB417ECE07F7}"/>
                </a:ext>
              </a:extLst>
            </p:cNvPr>
            <p:cNvSpPr/>
            <p:nvPr/>
          </p:nvSpPr>
          <p:spPr>
            <a:xfrm>
              <a:off x="1599210" y="5626925"/>
              <a:ext cx="319645" cy="31964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DAEBAB9A-ECA8-42E1-967A-F4E7F37A6E15}"/>
              </a:ext>
            </a:extLst>
          </p:cNvPr>
          <p:cNvGrpSpPr/>
          <p:nvPr/>
        </p:nvGrpSpPr>
        <p:grpSpPr>
          <a:xfrm>
            <a:off x="4119009" y="3351338"/>
            <a:ext cx="525482" cy="525482"/>
            <a:chOff x="1496291" y="5524006"/>
            <a:chExt cx="525482" cy="525482"/>
          </a:xfrm>
        </p:grpSpPr>
        <p:sp>
          <p:nvSpPr>
            <p:cNvPr id="13" name="Oval 12">
              <a:extLst>
                <a:ext uri="{FF2B5EF4-FFF2-40B4-BE49-F238E27FC236}">
                  <a16:creationId xmlns:a16="http://schemas.microsoft.com/office/drawing/2014/main" id="{26640774-F43E-4446-956A-200C1E565BD4}"/>
                </a:ext>
              </a:extLst>
            </p:cNvPr>
            <p:cNvSpPr/>
            <p:nvPr/>
          </p:nvSpPr>
          <p:spPr>
            <a:xfrm>
              <a:off x="1496291" y="5524006"/>
              <a:ext cx="525482" cy="525482"/>
            </a:xfrm>
            <a:prstGeom prst="ellipse">
              <a:avLst/>
            </a:prstGeom>
            <a:solidFill>
              <a:srgbClr val="3CAE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8F58585-3303-4503-8EAB-00A9EDAE62D3}"/>
                </a:ext>
              </a:extLst>
            </p:cNvPr>
            <p:cNvSpPr/>
            <p:nvPr/>
          </p:nvSpPr>
          <p:spPr>
            <a:xfrm>
              <a:off x="1599210" y="5626925"/>
              <a:ext cx="319645" cy="31964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hidden="1">
            <a:extLst>
              <a:ext uri="{FF2B5EF4-FFF2-40B4-BE49-F238E27FC236}">
                <a16:creationId xmlns:a16="http://schemas.microsoft.com/office/drawing/2014/main" id="{1C010BF9-4911-4B94-8BB5-8BAD49CFD106}"/>
              </a:ext>
            </a:extLst>
          </p:cNvPr>
          <p:cNvGrpSpPr/>
          <p:nvPr/>
        </p:nvGrpSpPr>
        <p:grpSpPr>
          <a:xfrm>
            <a:off x="4767696" y="2116265"/>
            <a:ext cx="525482" cy="525482"/>
            <a:chOff x="1496291" y="5524006"/>
            <a:chExt cx="525482" cy="525482"/>
          </a:xfrm>
        </p:grpSpPr>
        <p:sp>
          <p:nvSpPr>
            <p:cNvPr id="16" name="Oval 15">
              <a:extLst>
                <a:ext uri="{FF2B5EF4-FFF2-40B4-BE49-F238E27FC236}">
                  <a16:creationId xmlns:a16="http://schemas.microsoft.com/office/drawing/2014/main" id="{E6DFA423-5D6B-42BC-891F-58AF19F63D8B}"/>
                </a:ext>
              </a:extLst>
            </p:cNvPr>
            <p:cNvSpPr/>
            <p:nvPr/>
          </p:nvSpPr>
          <p:spPr>
            <a:xfrm>
              <a:off x="1496291" y="5524006"/>
              <a:ext cx="525482" cy="525482"/>
            </a:xfrm>
            <a:prstGeom prst="ellipse">
              <a:avLst/>
            </a:prstGeom>
            <a:solidFill>
              <a:srgbClr val="206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E2D87E-3039-4863-9DF8-16DACEF8F732}"/>
                </a:ext>
              </a:extLst>
            </p:cNvPr>
            <p:cNvSpPr/>
            <p:nvPr/>
          </p:nvSpPr>
          <p:spPr>
            <a:xfrm>
              <a:off x="1599210" y="5626925"/>
              <a:ext cx="319645" cy="31964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1AC2463-DAFA-4D6E-BEDC-A6191D5D8C0F}"/>
              </a:ext>
            </a:extLst>
          </p:cNvPr>
          <p:cNvGrpSpPr/>
          <p:nvPr/>
        </p:nvGrpSpPr>
        <p:grpSpPr>
          <a:xfrm>
            <a:off x="4861498" y="766758"/>
            <a:ext cx="525482" cy="525482"/>
            <a:chOff x="1496291" y="5524006"/>
            <a:chExt cx="525482" cy="525482"/>
          </a:xfrm>
        </p:grpSpPr>
        <p:sp>
          <p:nvSpPr>
            <p:cNvPr id="19" name="Oval 18">
              <a:extLst>
                <a:ext uri="{FF2B5EF4-FFF2-40B4-BE49-F238E27FC236}">
                  <a16:creationId xmlns:a16="http://schemas.microsoft.com/office/drawing/2014/main" id="{7DBCDEA2-D456-4575-B16A-68264011DBBE}"/>
                </a:ext>
              </a:extLst>
            </p:cNvPr>
            <p:cNvSpPr/>
            <p:nvPr/>
          </p:nvSpPr>
          <p:spPr>
            <a:xfrm>
              <a:off x="1496291" y="5524006"/>
              <a:ext cx="525482" cy="525482"/>
            </a:xfrm>
            <a:prstGeom prst="ellipse">
              <a:avLst/>
            </a:prstGeom>
            <a:solidFill>
              <a:srgbClr val="173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4623E12-1EFC-41F9-8213-5B71A36BFB53}"/>
                </a:ext>
              </a:extLst>
            </p:cNvPr>
            <p:cNvSpPr/>
            <p:nvPr/>
          </p:nvSpPr>
          <p:spPr>
            <a:xfrm>
              <a:off x="1599210" y="5626925"/>
              <a:ext cx="319645" cy="31964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4" name="Connector: Elbow 53">
            <a:extLst>
              <a:ext uri="{FF2B5EF4-FFF2-40B4-BE49-F238E27FC236}">
                <a16:creationId xmlns:a16="http://schemas.microsoft.com/office/drawing/2014/main" id="{648C82DD-207C-4F8B-ACED-63585165FC9F}"/>
              </a:ext>
            </a:extLst>
          </p:cNvPr>
          <p:cNvCxnSpPr>
            <a:stCxn id="2" idx="5"/>
            <a:endCxn id="5" idx="1"/>
          </p:cNvCxnSpPr>
          <p:nvPr/>
        </p:nvCxnSpPr>
        <p:spPr>
          <a:xfrm rot="16200000" flipH="1">
            <a:off x="2028830" y="5888520"/>
            <a:ext cx="263459" cy="431483"/>
          </a:xfrm>
          <a:prstGeom prst="bentConnector2">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Connector: Elbow 54" hidden="1">
            <a:extLst>
              <a:ext uri="{FF2B5EF4-FFF2-40B4-BE49-F238E27FC236}">
                <a16:creationId xmlns:a16="http://schemas.microsoft.com/office/drawing/2014/main" id="{4838C20D-3BCF-457A-9710-7067DA80C03A}"/>
              </a:ext>
            </a:extLst>
          </p:cNvPr>
          <p:cNvCxnSpPr>
            <a:cxnSpLocks/>
            <a:stCxn id="10" idx="6"/>
          </p:cNvCxnSpPr>
          <p:nvPr/>
        </p:nvCxnSpPr>
        <p:spPr>
          <a:xfrm>
            <a:off x="3395849" y="4909542"/>
            <a:ext cx="406732" cy="42707"/>
          </a:xfrm>
          <a:prstGeom prst="bentConnector3">
            <a:avLst>
              <a:gd name="adj1"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805660EB-22F1-43C1-9AD4-51397609D459}"/>
              </a:ext>
            </a:extLst>
          </p:cNvPr>
          <p:cNvCxnSpPr>
            <a:cxnSpLocks/>
            <a:stCxn id="13" idx="6"/>
            <a:endCxn id="31" idx="1"/>
          </p:cNvCxnSpPr>
          <p:nvPr/>
        </p:nvCxnSpPr>
        <p:spPr>
          <a:xfrm>
            <a:off x="4644491" y="3614079"/>
            <a:ext cx="385946" cy="44796"/>
          </a:xfrm>
          <a:prstGeom prst="bentConnector3">
            <a:avLst>
              <a:gd name="adj1"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Connector: Elbow 61" hidden="1">
            <a:extLst>
              <a:ext uri="{FF2B5EF4-FFF2-40B4-BE49-F238E27FC236}">
                <a16:creationId xmlns:a16="http://schemas.microsoft.com/office/drawing/2014/main" id="{6AC50173-9C7C-46AC-9A3B-7C368E6ACA59}"/>
              </a:ext>
            </a:extLst>
          </p:cNvPr>
          <p:cNvCxnSpPr>
            <a:cxnSpLocks/>
            <a:stCxn id="16" idx="6"/>
            <a:endCxn id="36" idx="1"/>
          </p:cNvCxnSpPr>
          <p:nvPr/>
        </p:nvCxnSpPr>
        <p:spPr>
          <a:xfrm>
            <a:off x="5293178" y="2379006"/>
            <a:ext cx="357251" cy="5761"/>
          </a:xfrm>
          <a:prstGeom prst="bentConnector3">
            <a:avLst>
              <a:gd name="adj1"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08EDB5A1-E7FF-40D1-8A17-8CD748CD889A}"/>
              </a:ext>
            </a:extLst>
          </p:cNvPr>
          <p:cNvCxnSpPr>
            <a:cxnSpLocks/>
            <a:stCxn id="19" idx="6"/>
            <a:endCxn id="41" idx="1"/>
          </p:cNvCxnSpPr>
          <p:nvPr/>
        </p:nvCxnSpPr>
        <p:spPr>
          <a:xfrm>
            <a:off x="5386980" y="1029499"/>
            <a:ext cx="449240" cy="14156"/>
          </a:xfrm>
          <a:prstGeom prst="bentConnector3">
            <a:avLst>
              <a:gd name="adj1"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hidden="1">
            <a:extLst>
              <a:ext uri="{FF2B5EF4-FFF2-40B4-BE49-F238E27FC236}">
                <a16:creationId xmlns:a16="http://schemas.microsoft.com/office/drawing/2014/main" id="{346A282E-D585-488E-8F4B-7A990692A302}"/>
              </a:ext>
            </a:extLst>
          </p:cNvPr>
          <p:cNvGrpSpPr/>
          <p:nvPr/>
        </p:nvGrpSpPr>
        <p:grpSpPr>
          <a:xfrm>
            <a:off x="5650429" y="1957750"/>
            <a:ext cx="4597236" cy="854033"/>
            <a:chOff x="5650429" y="1957750"/>
            <a:chExt cx="4597236" cy="854033"/>
          </a:xfrm>
        </p:grpSpPr>
        <p:grpSp>
          <p:nvGrpSpPr>
            <p:cNvPr id="35" name="Group 34">
              <a:extLst>
                <a:ext uri="{FF2B5EF4-FFF2-40B4-BE49-F238E27FC236}">
                  <a16:creationId xmlns:a16="http://schemas.microsoft.com/office/drawing/2014/main" id="{77E714B1-0CEA-44DC-9C60-765D67A2C6BC}"/>
                </a:ext>
              </a:extLst>
            </p:cNvPr>
            <p:cNvGrpSpPr/>
            <p:nvPr/>
          </p:nvGrpSpPr>
          <p:grpSpPr>
            <a:xfrm>
              <a:off x="5650429" y="1957750"/>
              <a:ext cx="4597236" cy="854033"/>
              <a:chOff x="2376301" y="5808975"/>
              <a:chExt cx="4597236" cy="854033"/>
            </a:xfrm>
          </p:grpSpPr>
          <p:sp>
            <p:nvSpPr>
              <p:cNvPr id="36" name="Rectangle: Rounded Corners 35">
                <a:extLst>
                  <a:ext uri="{FF2B5EF4-FFF2-40B4-BE49-F238E27FC236}">
                    <a16:creationId xmlns:a16="http://schemas.microsoft.com/office/drawing/2014/main" id="{CF942DA8-2467-4EFC-B0A0-52AC9548A727}"/>
                  </a:ext>
                </a:extLst>
              </p:cNvPr>
              <p:cNvSpPr/>
              <p:nvPr/>
            </p:nvSpPr>
            <p:spPr>
              <a:xfrm>
                <a:off x="2376301" y="5808975"/>
                <a:ext cx="4597236" cy="854033"/>
              </a:xfrm>
              <a:prstGeom prst="roundRect">
                <a:avLst>
                  <a:gd name="adj" fmla="val 50000"/>
                </a:avLst>
              </a:prstGeom>
              <a:solidFill>
                <a:srgbClr val="206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757C0E2F-12A3-4E6B-9D63-E4ECB9373D7F}"/>
                  </a:ext>
                </a:extLst>
              </p:cNvPr>
              <p:cNvSpPr/>
              <p:nvPr/>
            </p:nvSpPr>
            <p:spPr>
              <a:xfrm>
                <a:off x="2523013" y="5918822"/>
                <a:ext cx="634338" cy="6343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0902A0B-4AED-4C83-8F04-66F5214EA5D1}"/>
                  </a:ext>
                </a:extLst>
              </p:cNvPr>
              <p:cNvSpPr txBox="1"/>
              <p:nvPr/>
            </p:nvSpPr>
            <p:spPr>
              <a:xfrm>
                <a:off x="3777343" y="5808975"/>
                <a:ext cx="1794163" cy="369332"/>
              </a:xfrm>
              <a:prstGeom prst="rect">
                <a:avLst/>
              </a:prstGeom>
              <a:noFill/>
            </p:spPr>
            <p:txBody>
              <a:bodyPr wrap="square" rtlCol="0">
                <a:spAutoFit/>
              </a:bodyPr>
              <a:lstStyle/>
              <a:p>
                <a:pPr algn="ctr"/>
                <a:r>
                  <a:rPr lang="en-US" b="1" dirty="0">
                    <a:solidFill>
                      <a:schemeClr val="bg1"/>
                    </a:solidFill>
                    <a:latin typeface="Roboto" panose="02000000000000000000" pitchFamily="2" charset="0"/>
                    <a:ea typeface="Roboto" panose="02000000000000000000" pitchFamily="2" charset="0"/>
                    <a:cs typeface="Roboto" panose="02000000000000000000" pitchFamily="2" charset="0"/>
                  </a:rPr>
                  <a:t>2020</a:t>
                </a:r>
              </a:p>
            </p:txBody>
          </p:sp>
          <p:sp>
            <p:nvSpPr>
              <p:cNvPr id="39" name="TextBox 38">
                <a:extLst>
                  <a:ext uri="{FF2B5EF4-FFF2-40B4-BE49-F238E27FC236}">
                    <a16:creationId xmlns:a16="http://schemas.microsoft.com/office/drawing/2014/main" id="{9C1172C9-D5B9-418B-A9AD-09A1B52E3487}"/>
                  </a:ext>
                </a:extLst>
              </p:cNvPr>
              <p:cNvSpPr txBox="1"/>
              <p:nvPr/>
            </p:nvSpPr>
            <p:spPr>
              <a:xfrm>
                <a:off x="3175166" y="6178307"/>
                <a:ext cx="3109354" cy="430887"/>
              </a:xfrm>
              <a:prstGeom prst="rect">
                <a:avLst/>
              </a:prstGeom>
              <a:noFill/>
            </p:spPr>
            <p:txBody>
              <a:bodyPr wrap="square" rtlCol="0">
                <a:spAutoFit/>
              </a:bodyPr>
              <a:lstStyle/>
              <a:p>
                <a:pPr algn="ctr"/>
                <a:r>
                  <a:rPr lang="en-US" sz="1100" dirty="0">
                    <a:solidFill>
                      <a:schemeClr val="bg1"/>
                    </a:solidFill>
                  </a:rPr>
                  <a:t>Lorem ipsum dolor sit amet, consectetuer adipiscing elit. Maecenas porttitor congue massa. </a:t>
                </a:r>
              </a:p>
            </p:txBody>
          </p:sp>
        </p:grpSp>
        <p:pic>
          <p:nvPicPr>
            <p:cNvPr id="73" name="Graphic 72" descr="Presentation with bar chart RTL">
              <a:extLst>
                <a:ext uri="{FF2B5EF4-FFF2-40B4-BE49-F238E27FC236}">
                  <a16:creationId xmlns:a16="http://schemas.microsoft.com/office/drawing/2014/main" id="{6929FBD4-39B8-4DBE-A3B5-A74EEDCA92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95355" y="2180907"/>
              <a:ext cx="457200" cy="457200"/>
            </a:xfrm>
            <a:prstGeom prst="rect">
              <a:avLst/>
            </a:prstGeom>
          </p:spPr>
        </p:pic>
      </p:grpSp>
      <p:grpSp>
        <p:nvGrpSpPr>
          <p:cNvPr id="6" name="Group 5">
            <a:extLst>
              <a:ext uri="{FF2B5EF4-FFF2-40B4-BE49-F238E27FC236}">
                <a16:creationId xmlns:a16="http://schemas.microsoft.com/office/drawing/2014/main" id="{ECACDE42-0ED4-4E7D-AFF0-B0D65AC964A3}"/>
              </a:ext>
            </a:extLst>
          </p:cNvPr>
          <p:cNvGrpSpPr/>
          <p:nvPr/>
        </p:nvGrpSpPr>
        <p:grpSpPr>
          <a:xfrm>
            <a:off x="2376301" y="5808975"/>
            <a:ext cx="4597236" cy="854033"/>
            <a:chOff x="2376301" y="5808975"/>
            <a:chExt cx="4597236" cy="854033"/>
          </a:xfrm>
        </p:grpSpPr>
        <p:grpSp>
          <p:nvGrpSpPr>
            <p:cNvPr id="24" name="Group 23">
              <a:extLst>
                <a:ext uri="{FF2B5EF4-FFF2-40B4-BE49-F238E27FC236}">
                  <a16:creationId xmlns:a16="http://schemas.microsoft.com/office/drawing/2014/main" id="{C8B5FB41-D5D4-4D18-AABF-A0C79C07B4CE}"/>
                </a:ext>
              </a:extLst>
            </p:cNvPr>
            <p:cNvGrpSpPr/>
            <p:nvPr/>
          </p:nvGrpSpPr>
          <p:grpSpPr>
            <a:xfrm>
              <a:off x="2376301" y="5808975"/>
              <a:ext cx="4597236" cy="854033"/>
              <a:chOff x="2376301" y="5808975"/>
              <a:chExt cx="4597236" cy="854033"/>
            </a:xfrm>
          </p:grpSpPr>
          <p:sp>
            <p:nvSpPr>
              <p:cNvPr id="5" name="Rectangle: Rounded Corners 4">
                <a:extLst>
                  <a:ext uri="{FF2B5EF4-FFF2-40B4-BE49-F238E27FC236}">
                    <a16:creationId xmlns:a16="http://schemas.microsoft.com/office/drawing/2014/main" id="{1A41B7A2-A26B-4231-94F7-F1F71E625572}"/>
                  </a:ext>
                </a:extLst>
              </p:cNvPr>
              <p:cNvSpPr/>
              <p:nvPr/>
            </p:nvSpPr>
            <p:spPr>
              <a:xfrm>
                <a:off x="2376301" y="5808975"/>
                <a:ext cx="4597236" cy="854033"/>
              </a:xfrm>
              <a:prstGeom prst="roundRect">
                <a:avLst>
                  <a:gd name="adj" fmla="val 50000"/>
                </a:avLst>
              </a:prstGeom>
              <a:solidFill>
                <a:srgbClr val="ED5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7B255E1-4D48-4CDE-98DB-19F1A22264A3}"/>
                  </a:ext>
                </a:extLst>
              </p:cNvPr>
              <p:cNvSpPr/>
              <p:nvPr/>
            </p:nvSpPr>
            <p:spPr>
              <a:xfrm>
                <a:off x="2523013" y="5918822"/>
                <a:ext cx="634338" cy="6343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610DA07B-D3B5-4935-BB5C-699B7BFC5D3C}"/>
                  </a:ext>
                </a:extLst>
              </p:cNvPr>
              <p:cNvSpPr txBox="1"/>
              <p:nvPr/>
            </p:nvSpPr>
            <p:spPr>
              <a:xfrm>
                <a:off x="3777343" y="5808975"/>
                <a:ext cx="1794163" cy="369332"/>
              </a:xfrm>
              <a:prstGeom prst="rect">
                <a:avLst/>
              </a:prstGeom>
              <a:noFill/>
            </p:spPr>
            <p:txBody>
              <a:bodyPr wrap="square" rtlCol="0">
                <a:spAutoFit/>
              </a:bodyPr>
              <a:lstStyle/>
              <a:p>
                <a:pPr algn="ctr"/>
                <a:endParaRPr lang="en-US"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3" name="TextBox 22">
                <a:extLst>
                  <a:ext uri="{FF2B5EF4-FFF2-40B4-BE49-F238E27FC236}">
                    <a16:creationId xmlns:a16="http://schemas.microsoft.com/office/drawing/2014/main" id="{7AA7517D-3080-42C6-B2CF-51DC3B65204D}"/>
                  </a:ext>
                </a:extLst>
              </p:cNvPr>
              <p:cNvSpPr txBox="1"/>
              <p:nvPr/>
            </p:nvSpPr>
            <p:spPr>
              <a:xfrm>
                <a:off x="3133108" y="6005159"/>
                <a:ext cx="3109354" cy="461665"/>
              </a:xfrm>
              <a:prstGeom prst="rect">
                <a:avLst/>
              </a:prstGeom>
              <a:noFill/>
            </p:spPr>
            <p:txBody>
              <a:bodyPr wrap="square" rtlCol="0">
                <a:spAutoFit/>
              </a:bodyPr>
              <a:lstStyle/>
              <a:p>
                <a:pPr algn="ctr"/>
                <a:r>
                  <a:rPr lang="en-US" sz="2400" dirty="0">
                    <a:solidFill>
                      <a:schemeClr val="bg1"/>
                    </a:solidFill>
                    <a:latin typeface="Aharoni" panose="02010803020104030203" pitchFamily="2" charset="-79"/>
                    <a:cs typeface="Aharoni" panose="02010803020104030203" pitchFamily="2" charset="-79"/>
                  </a:rPr>
                  <a:t>Solution </a:t>
                </a:r>
              </a:p>
            </p:txBody>
          </p:sp>
        </p:grpSp>
        <p:pic>
          <p:nvPicPr>
            <p:cNvPr id="75" name="Graphic 74" descr="Lightbulb">
              <a:extLst>
                <a:ext uri="{FF2B5EF4-FFF2-40B4-BE49-F238E27FC236}">
                  <a16:creationId xmlns:a16="http://schemas.microsoft.com/office/drawing/2014/main" id="{C645669A-E5E3-402D-8C3D-8B49250E988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01189" y="6035045"/>
              <a:ext cx="457200" cy="457200"/>
            </a:xfrm>
            <a:prstGeom prst="rect">
              <a:avLst/>
            </a:prstGeom>
          </p:spPr>
        </p:pic>
      </p:grpSp>
      <p:grpSp>
        <p:nvGrpSpPr>
          <p:cNvPr id="45" name="Group 44">
            <a:extLst>
              <a:ext uri="{FF2B5EF4-FFF2-40B4-BE49-F238E27FC236}">
                <a16:creationId xmlns:a16="http://schemas.microsoft.com/office/drawing/2014/main" id="{12089F6A-0C4D-447D-B298-A744805F4154}"/>
              </a:ext>
            </a:extLst>
          </p:cNvPr>
          <p:cNvGrpSpPr/>
          <p:nvPr/>
        </p:nvGrpSpPr>
        <p:grpSpPr>
          <a:xfrm>
            <a:off x="5030437" y="3231858"/>
            <a:ext cx="4597236" cy="854033"/>
            <a:chOff x="5015350" y="3241491"/>
            <a:chExt cx="4597236" cy="854033"/>
          </a:xfrm>
        </p:grpSpPr>
        <p:grpSp>
          <p:nvGrpSpPr>
            <p:cNvPr id="30" name="Group 29">
              <a:extLst>
                <a:ext uri="{FF2B5EF4-FFF2-40B4-BE49-F238E27FC236}">
                  <a16:creationId xmlns:a16="http://schemas.microsoft.com/office/drawing/2014/main" id="{6899E609-06E6-4729-8ABA-A81B8DA69EE1}"/>
                </a:ext>
              </a:extLst>
            </p:cNvPr>
            <p:cNvGrpSpPr/>
            <p:nvPr/>
          </p:nvGrpSpPr>
          <p:grpSpPr>
            <a:xfrm>
              <a:off x="5015350" y="3241491"/>
              <a:ext cx="4597236" cy="854033"/>
              <a:chOff x="2376301" y="5808975"/>
              <a:chExt cx="4597236" cy="854033"/>
            </a:xfrm>
          </p:grpSpPr>
          <p:sp>
            <p:nvSpPr>
              <p:cNvPr id="31" name="Rectangle: Rounded Corners 30">
                <a:extLst>
                  <a:ext uri="{FF2B5EF4-FFF2-40B4-BE49-F238E27FC236}">
                    <a16:creationId xmlns:a16="http://schemas.microsoft.com/office/drawing/2014/main" id="{5959F019-0930-46E2-ACAD-0BA1768A52FF}"/>
                  </a:ext>
                </a:extLst>
              </p:cNvPr>
              <p:cNvSpPr/>
              <p:nvPr/>
            </p:nvSpPr>
            <p:spPr>
              <a:xfrm>
                <a:off x="2376301" y="5808975"/>
                <a:ext cx="4597236" cy="854033"/>
              </a:xfrm>
              <a:prstGeom prst="roundRect">
                <a:avLst>
                  <a:gd name="adj" fmla="val 50000"/>
                </a:avLst>
              </a:prstGeom>
              <a:solidFill>
                <a:srgbClr val="3CAE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131869B3-0812-4435-8484-7C6205B57213}"/>
                  </a:ext>
                </a:extLst>
              </p:cNvPr>
              <p:cNvSpPr/>
              <p:nvPr/>
            </p:nvSpPr>
            <p:spPr>
              <a:xfrm>
                <a:off x="2523013" y="5918822"/>
                <a:ext cx="634338" cy="6343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23426C2-F557-495A-9F6C-B292DE04971E}"/>
                  </a:ext>
                </a:extLst>
              </p:cNvPr>
              <p:cNvSpPr txBox="1"/>
              <p:nvPr/>
            </p:nvSpPr>
            <p:spPr>
              <a:xfrm>
                <a:off x="3777343" y="5808975"/>
                <a:ext cx="1794163" cy="369332"/>
              </a:xfrm>
              <a:prstGeom prst="rect">
                <a:avLst/>
              </a:prstGeom>
              <a:noFill/>
            </p:spPr>
            <p:txBody>
              <a:bodyPr wrap="square" rtlCol="0">
                <a:spAutoFit/>
              </a:bodyPr>
              <a:lstStyle/>
              <a:p>
                <a:pPr algn="ctr"/>
                <a:endParaRPr lang="en-US"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4" name="TextBox 33">
                <a:extLst>
                  <a:ext uri="{FF2B5EF4-FFF2-40B4-BE49-F238E27FC236}">
                    <a16:creationId xmlns:a16="http://schemas.microsoft.com/office/drawing/2014/main" id="{D1E3E8AC-CEF7-470C-947B-6BD2B4C17E29}"/>
                  </a:ext>
                </a:extLst>
              </p:cNvPr>
              <p:cNvSpPr txBox="1"/>
              <p:nvPr/>
            </p:nvSpPr>
            <p:spPr>
              <a:xfrm>
                <a:off x="3011380" y="6008496"/>
                <a:ext cx="3682338" cy="461665"/>
              </a:xfrm>
              <a:prstGeom prst="rect">
                <a:avLst/>
              </a:prstGeom>
              <a:noFill/>
            </p:spPr>
            <p:txBody>
              <a:bodyPr wrap="square" rtlCol="0">
                <a:spAutoFit/>
              </a:bodyPr>
              <a:lstStyle/>
              <a:p>
                <a:pPr algn="ctr"/>
                <a:r>
                  <a:rPr lang="en-US" sz="2400" dirty="0">
                    <a:solidFill>
                      <a:schemeClr val="bg1"/>
                    </a:solidFill>
                    <a:latin typeface="Aharoni" panose="02010803020104030203" pitchFamily="2" charset="-79"/>
                    <a:cs typeface="Aharoni" panose="02010803020104030203" pitchFamily="2" charset="-79"/>
                  </a:rPr>
                  <a:t>Reason for Choosing</a:t>
                </a:r>
              </a:p>
            </p:txBody>
          </p:sp>
        </p:grpSp>
        <p:pic>
          <p:nvPicPr>
            <p:cNvPr id="77" name="Graphic 76" descr="Touch Screen with solid fill">
              <a:extLst>
                <a:ext uri="{FF2B5EF4-FFF2-40B4-BE49-F238E27FC236}">
                  <a16:creationId xmlns:a16="http://schemas.microsoft.com/office/drawing/2014/main" id="{9040A808-3145-484B-818F-B2053F360CE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5163685" y="3411527"/>
              <a:ext cx="609959" cy="457200"/>
            </a:xfrm>
            <a:prstGeom prst="rect">
              <a:avLst/>
            </a:prstGeom>
          </p:spPr>
        </p:pic>
      </p:grpSp>
      <p:grpSp>
        <p:nvGrpSpPr>
          <p:cNvPr id="47" name="Group 46">
            <a:extLst>
              <a:ext uri="{FF2B5EF4-FFF2-40B4-BE49-F238E27FC236}">
                <a16:creationId xmlns:a16="http://schemas.microsoft.com/office/drawing/2014/main" id="{9F523986-ED9A-45F3-8674-261F669B7769}"/>
              </a:ext>
            </a:extLst>
          </p:cNvPr>
          <p:cNvGrpSpPr/>
          <p:nvPr/>
        </p:nvGrpSpPr>
        <p:grpSpPr>
          <a:xfrm>
            <a:off x="5836220" y="616638"/>
            <a:ext cx="4597236" cy="854033"/>
            <a:chOff x="5836716" y="618589"/>
            <a:chExt cx="4597236" cy="854033"/>
          </a:xfrm>
        </p:grpSpPr>
        <p:grpSp>
          <p:nvGrpSpPr>
            <p:cNvPr id="40" name="Group 39">
              <a:extLst>
                <a:ext uri="{FF2B5EF4-FFF2-40B4-BE49-F238E27FC236}">
                  <a16:creationId xmlns:a16="http://schemas.microsoft.com/office/drawing/2014/main" id="{DE5D2E6E-34DF-4C38-82C8-1A8EB822D983}"/>
                </a:ext>
              </a:extLst>
            </p:cNvPr>
            <p:cNvGrpSpPr/>
            <p:nvPr/>
          </p:nvGrpSpPr>
          <p:grpSpPr>
            <a:xfrm>
              <a:off x="5836716" y="618589"/>
              <a:ext cx="4597236" cy="854033"/>
              <a:chOff x="2376301" y="5808975"/>
              <a:chExt cx="4597236" cy="854033"/>
            </a:xfrm>
          </p:grpSpPr>
          <p:sp>
            <p:nvSpPr>
              <p:cNvPr id="41" name="Rectangle: Rounded Corners 40">
                <a:extLst>
                  <a:ext uri="{FF2B5EF4-FFF2-40B4-BE49-F238E27FC236}">
                    <a16:creationId xmlns:a16="http://schemas.microsoft.com/office/drawing/2014/main" id="{758EC51F-2287-45DC-88D0-9520974A18B7}"/>
                  </a:ext>
                </a:extLst>
              </p:cNvPr>
              <p:cNvSpPr/>
              <p:nvPr/>
            </p:nvSpPr>
            <p:spPr>
              <a:xfrm>
                <a:off x="2376301" y="5808975"/>
                <a:ext cx="4597236" cy="854033"/>
              </a:xfrm>
              <a:prstGeom prst="roundRect">
                <a:avLst>
                  <a:gd name="adj" fmla="val 50000"/>
                </a:avLst>
              </a:prstGeom>
              <a:solidFill>
                <a:srgbClr val="173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CED8646-7C4A-4BD4-BE7C-9074EB660D47}"/>
                  </a:ext>
                </a:extLst>
              </p:cNvPr>
              <p:cNvSpPr/>
              <p:nvPr/>
            </p:nvSpPr>
            <p:spPr>
              <a:xfrm>
                <a:off x="2523013" y="5918822"/>
                <a:ext cx="634338" cy="6343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F130D17-9F1F-486E-9419-90E359DDFF1D}"/>
                  </a:ext>
                </a:extLst>
              </p:cNvPr>
              <p:cNvSpPr txBox="1"/>
              <p:nvPr/>
            </p:nvSpPr>
            <p:spPr>
              <a:xfrm>
                <a:off x="3777343" y="5808975"/>
                <a:ext cx="1794163" cy="369332"/>
              </a:xfrm>
              <a:prstGeom prst="rect">
                <a:avLst/>
              </a:prstGeom>
              <a:noFill/>
            </p:spPr>
            <p:txBody>
              <a:bodyPr wrap="square" rtlCol="0">
                <a:spAutoFit/>
              </a:bodyPr>
              <a:lstStyle/>
              <a:p>
                <a:pPr algn="ctr"/>
                <a:endParaRPr lang="en-US"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4" name="TextBox 43">
                <a:extLst>
                  <a:ext uri="{FF2B5EF4-FFF2-40B4-BE49-F238E27FC236}">
                    <a16:creationId xmlns:a16="http://schemas.microsoft.com/office/drawing/2014/main" id="{87E45D9F-7D64-4E0C-9DE4-B9D07CD0C6B9}"/>
                  </a:ext>
                </a:extLst>
              </p:cNvPr>
              <p:cNvSpPr txBox="1"/>
              <p:nvPr/>
            </p:nvSpPr>
            <p:spPr>
              <a:xfrm>
                <a:off x="3284945" y="6010882"/>
                <a:ext cx="3109354" cy="461665"/>
              </a:xfrm>
              <a:prstGeom prst="rect">
                <a:avLst/>
              </a:prstGeom>
              <a:noFill/>
            </p:spPr>
            <p:txBody>
              <a:bodyPr wrap="square" rtlCol="0">
                <a:spAutoFit/>
              </a:bodyPr>
              <a:lstStyle/>
              <a:p>
                <a:pPr algn="ctr"/>
                <a:r>
                  <a:rPr lang="en-US" sz="2400" dirty="0">
                    <a:solidFill>
                      <a:schemeClr val="bg1"/>
                    </a:solidFill>
                    <a:latin typeface="Aharoni" panose="02010803020104030203" pitchFamily="2" charset="-79"/>
                    <a:cs typeface="Aharoni" panose="02010803020104030203" pitchFamily="2" charset="-79"/>
                  </a:rPr>
                  <a:t>Problem Description</a:t>
                </a:r>
              </a:p>
            </p:txBody>
          </p:sp>
        </p:grpSp>
        <p:pic>
          <p:nvPicPr>
            <p:cNvPr id="79" name="Graphic 78" descr="Badge Question Mark with solid fill">
              <a:extLst>
                <a:ext uri="{FF2B5EF4-FFF2-40B4-BE49-F238E27FC236}">
                  <a16:creationId xmlns:a16="http://schemas.microsoft.com/office/drawing/2014/main" id="{8ED8A23F-BBDA-4C13-B829-00EC0FA7A6A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6057663" y="781511"/>
              <a:ext cx="512680" cy="512680"/>
            </a:xfrm>
            <a:prstGeom prst="rect">
              <a:avLst/>
            </a:prstGeom>
          </p:spPr>
        </p:pic>
      </p:grpSp>
      <p:sp>
        <p:nvSpPr>
          <p:cNvPr id="80" name="TextBox 79">
            <a:extLst>
              <a:ext uri="{FF2B5EF4-FFF2-40B4-BE49-F238E27FC236}">
                <a16:creationId xmlns:a16="http://schemas.microsoft.com/office/drawing/2014/main" id="{8B325501-7BE3-4824-A72F-7D3BD14ADD63}"/>
              </a:ext>
            </a:extLst>
          </p:cNvPr>
          <p:cNvSpPr txBox="1"/>
          <p:nvPr/>
        </p:nvSpPr>
        <p:spPr>
          <a:xfrm>
            <a:off x="8785" y="0"/>
            <a:ext cx="2831397" cy="646331"/>
          </a:xfrm>
          <a:prstGeom prst="rect">
            <a:avLst/>
          </a:prstGeom>
          <a:noFill/>
        </p:spPr>
        <p:txBody>
          <a:bodyPr wrap="square" rtlCol="0">
            <a:spAutoFit/>
          </a:bodyPr>
          <a:lstStyle/>
          <a:p>
            <a:r>
              <a:rPr lang="en-US" sz="3600" b="1" dirty="0">
                <a:solidFill>
                  <a:srgbClr val="FF0000"/>
                </a:solidFill>
                <a:latin typeface="Roboto" panose="02000000000000000000" pitchFamily="2" charset="0"/>
                <a:ea typeface="Roboto" panose="02000000000000000000" pitchFamily="2" charset="0"/>
                <a:cs typeface="Roboto" panose="02000000000000000000" pitchFamily="2" charset="0"/>
              </a:rPr>
              <a:t>CONTENTS</a:t>
            </a:r>
          </a:p>
        </p:txBody>
      </p:sp>
    </p:spTree>
    <p:custDataLst>
      <p:tags r:id="rId1"/>
    </p:custDataLst>
    <p:extLst>
      <p:ext uri="{BB962C8B-B14F-4D97-AF65-F5344CB8AC3E}">
        <p14:creationId xmlns:p14="http://schemas.microsoft.com/office/powerpoint/2010/main" val="243593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left)">
                                      <p:cBhvr>
                                        <p:cTn id="12" dur="500"/>
                                        <p:tgtEl>
                                          <p:spTgt spid="65"/>
                                        </p:tgtEl>
                                      </p:cBhvr>
                                    </p:animEffect>
                                  </p:childTnLst>
                                </p:cTn>
                              </p:par>
                            </p:childTnLst>
                          </p:cTn>
                        </p:par>
                        <p:par>
                          <p:cTn id="13" fill="hold">
                            <p:stCondLst>
                              <p:cond delay="1000"/>
                            </p:stCondLst>
                            <p:childTnLst>
                              <p:par>
                                <p:cTn id="14" presetID="17" presetClass="entr" presetSubtype="8" fill="hold" nodeType="afterEffect">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cBhvr>
                                        <p:cTn id="16" dur="500" fill="hold"/>
                                        <p:tgtEl>
                                          <p:spTgt spid="47"/>
                                        </p:tgtEl>
                                        <p:attrNameLst>
                                          <p:attrName>ppt_x</p:attrName>
                                        </p:attrNameLst>
                                      </p:cBhvr>
                                      <p:tavLst>
                                        <p:tav tm="0">
                                          <p:val>
                                            <p:strVal val="#ppt_x-#ppt_w/2"/>
                                          </p:val>
                                        </p:tav>
                                        <p:tav tm="100000">
                                          <p:val>
                                            <p:strVal val="#ppt_x"/>
                                          </p:val>
                                        </p:tav>
                                      </p:tavLst>
                                    </p:anim>
                                    <p:anim calcmode="lin" valueType="num">
                                      <p:cBhvr>
                                        <p:cTn id="17" dur="500" fill="hold"/>
                                        <p:tgtEl>
                                          <p:spTgt spid="47"/>
                                        </p:tgtEl>
                                        <p:attrNameLst>
                                          <p:attrName>ppt_y</p:attrName>
                                        </p:attrNameLst>
                                      </p:cBhvr>
                                      <p:tavLst>
                                        <p:tav tm="0">
                                          <p:val>
                                            <p:strVal val="#ppt_y"/>
                                          </p:val>
                                        </p:tav>
                                        <p:tav tm="100000">
                                          <p:val>
                                            <p:strVal val="#ppt_y"/>
                                          </p:val>
                                        </p:tav>
                                      </p:tavLst>
                                    </p:anim>
                                    <p:anim calcmode="lin" valueType="num">
                                      <p:cBhvr>
                                        <p:cTn id="18" dur="500" fill="hold"/>
                                        <p:tgtEl>
                                          <p:spTgt spid="47"/>
                                        </p:tgtEl>
                                        <p:attrNameLst>
                                          <p:attrName>ppt_w</p:attrName>
                                        </p:attrNameLst>
                                      </p:cBhvr>
                                      <p:tavLst>
                                        <p:tav tm="0">
                                          <p:val>
                                            <p:fltVal val="0"/>
                                          </p:val>
                                        </p:tav>
                                        <p:tav tm="100000">
                                          <p:val>
                                            <p:strVal val="#ppt_w"/>
                                          </p:val>
                                        </p:tav>
                                      </p:tavLst>
                                    </p:anim>
                                    <p:anim calcmode="lin" valueType="num">
                                      <p:cBhvr>
                                        <p:cTn id="19" dur="500" fill="hold"/>
                                        <p:tgtEl>
                                          <p:spTgt spid="47"/>
                                        </p:tgtEl>
                                        <p:attrNameLst>
                                          <p:attrName>ppt_h</p:attrName>
                                        </p:attrNameLst>
                                      </p:cBhvr>
                                      <p:tavLst>
                                        <p:tav tm="0">
                                          <p:val>
                                            <p:strVal val="#ppt_h"/>
                                          </p:val>
                                        </p:tav>
                                        <p:tav tm="100000">
                                          <p:val>
                                            <p:strVal val="#ppt_h"/>
                                          </p:val>
                                        </p:tav>
                                      </p:tavLst>
                                    </p:anim>
                                  </p:childTnLst>
                                </p:cTn>
                              </p:par>
                              <p:par>
                                <p:cTn id="20" presetID="17" presetClass="entr" presetSubtype="8" fill="hold" grpId="0" nodeType="withEffect">
                                  <p:stCondLst>
                                    <p:cond delay="250"/>
                                  </p:stCondLst>
                                  <p:childTnLst>
                                    <p:set>
                                      <p:cBhvr>
                                        <p:cTn id="21" dur="1" fill="hold">
                                          <p:stCondLst>
                                            <p:cond delay="0"/>
                                          </p:stCondLst>
                                        </p:cTn>
                                        <p:tgtEl>
                                          <p:spTgt spid="61"/>
                                        </p:tgtEl>
                                        <p:attrNameLst>
                                          <p:attrName>style.visibility</p:attrName>
                                        </p:attrNameLst>
                                      </p:cBhvr>
                                      <p:to>
                                        <p:strVal val="visible"/>
                                      </p:to>
                                    </p:set>
                                    <p:anim calcmode="lin" valueType="num">
                                      <p:cBhvr>
                                        <p:cTn id="22" dur="500" fill="hold"/>
                                        <p:tgtEl>
                                          <p:spTgt spid="61"/>
                                        </p:tgtEl>
                                        <p:attrNameLst>
                                          <p:attrName>ppt_x</p:attrName>
                                        </p:attrNameLst>
                                      </p:cBhvr>
                                      <p:tavLst>
                                        <p:tav tm="0">
                                          <p:val>
                                            <p:strVal val="#ppt_x-#ppt_w/2"/>
                                          </p:val>
                                        </p:tav>
                                        <p:tav tm="100000">
                                          <p:val>
                                            <p:strVal val="#ppt_x"/>
                                          </p:val>
                                        </p:tav>
                                      </p:tavLst>
                                    </p:anim>
                                    <p:anim calcmode="lin" valueType="num">
                                      <p:cBhvr>
                                        <p:cTn id="23" dur="500" fill="hold"/>
                                        <p:tgtEl>
                                          <p:spTgt spid="61"/>
                                        </p:tgtEl>
                                        <p:attrNameLst>
                                          <p:attrName>ppt_y</p:attrName>
                                        </p:attrNameLst>
                                      </p:cBhvr>
                                      <p:tavLst>
                                        <p:tav tm="0">
                                          <p:val>
                                            <p:strVal val="#ppt_y"/>
                                          </p:val>
                                        </p:tav>
                                        <p:tav tm="100000">
                                          <p:val>
                                            <p:strVal val="#ppt_y"/>
                                          </p:val>
                                        </p:tav>
                                      </p:tavLst>
                                    </p:anim>
                                    <p:anim calcmode="lin" valueType="num">
                                      <p:cBhvr>
                                        <p:cTn id="24" dur="500" fill="hold"/>
                                        <p:tgtEl>
                                          <p:spTgt spid="61"/>
                                        </p:tgtEl>
                                        <p:attrNameLst>
                                          <p:attrName>ppt_w</p:attrName>
                                        </p:attrNameLst>
                                      </p:cBhvr>
                                      <p:tavLst>
                                        <p:tav tm="0">
                                          <p:val>
                                            <p:fltVal val="0"/>
                                          </p:val>
                                        </p:tav>
                                        <p:tav tm="100000">
                                          <p:val>
                                            <p:strVal val="#ppt_w"/>
                                          </p:val>
                                        </p:tav>
                                      </p:tavLst>
                                    </p:anim>
                                    <p:anim calcmode="lin" valueType="num">
                                      <p:cBhvr>
                                        <p:cTn id="25" dur="500" fill="hold"/>
                                        <p:tgtEl>
                                          <p:spTgt spid="61"/>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left)">
                                      <p:cBhvr>
                                        <p:cTn id="35" dur="500"/>
                                        <p:tgtEl>
                                          <p:spTgt spid="55"/>
                                        </p:tgtEl>
                                      </p:cBhvr>
                                    </p:animEffect>
                                  </p:childTnLst>
                                </p:cTn>
                              </p:par>
                              <p:par>
                                <p:cTn id="36" presetID="17" presetClass="entr" presetSubtype="8" fill="hold" grpId="0" nodeType="withEffect">
                                  <p:stCondLst>
                                    <p:cond delay="250"/>
                                  </p:stCondLst>
                                  <p:childTnLst>
                                    <p:set>
                                      <p:cBhvr>
                                        <p:cTn id="37" dur="1" fill="hold">
                                          <p:stCondLst>
                                            <p:cond delay="0"/>
                                          </p:stCondLst>
                                        </p:cTn>
                                        <p:tgtEl>
                                          <p:spTgt spid="57"/>
                                        </p:tgtEl>
                                        <p:attrNameLst>
                                          <p:attrName>style.visibility</p:attrName>
                                        </p:attrNameLst>
                                      </p:cBhvr>
                                      <p:to>
                                        <p:strVal val="visible"/>
                                      </p:to>
                                    </p:set>
                                    <p:anim calcmode="lin" valueType="num">
                                      <p:cBhvr>
                                        <p:cTn id="38" dur="500" fill="hold"/>
                                        <p:tgtEl>
                                          <p:spTgt spid="57"/>
                                        </p:tgtEl>
                                        <p:attrNameLst>
                                          <p:attrName>ppt_x</p:attrName>
                                        </p:attrNameLst>
                                      </p:cBhvr>
                                      <p:tavLst>
                                        <p:tav tm="0">
                                          <p:val>
                                            <p:strVal val="#ppt_x-#ppt_w/2"/>
                                          </p:val>
                                        </p:tav>
                                        <p:tav tm="100000">
                                          <p:val>
                                            <p:strVal val="#ppt_x"/>
                                          </p:val>
                                        </p:tav>
                                      </p:tavLst>
                                    </p:anim>
                                    <p:anim calcmode="lin" valueType="num">
                                      <p:cBhvr>
                                        <p:cTn id="39" dur="500" fill="hold"/>
                                        <p:tgtEl>
                                          <p:spTgt spid="57"/>
                                        </p:tgtEl>
                                        <p:attrNameLst>
                                          <p:attrName>ppt_y</p:attrName>
                                        </p:attrNameLst>
                                      </p:cBhvr>
                                      <p:tavLst>
                                        <p:tav tm="0">
                                          <p:val>
                                            <p:strVal val="#ppt_y"/>
                                          </p:val>
                                        </p:tav>
                                        <p:tav tm="100000">
                                          <p:val>
                                            <p:strVal val="#ppt_y"/>
                                          </p:val>
                                        </p:tav>
                                      </p:tavLst>
                                    </p:anim>
                                    <p:anim calcmode="lin" valueType="num">
                                      <p:cBhvr>
                                        <p:cTn id="40" dur="500" fill="hold"/>
                                        <p:tgtEl>
                                          <p:spTgt spid="57"/>
                                        </p:tgtEl>
                                        <p:attrNameLst>
                                          <p:attrName>ppt_w</p:attrName>
                                        </p:attrNameLst>
                                      </p:cBhvr>
                                      <p:tavLst>
                                        <p:tav tm="0">
                                          <p:val>
                                            <p:fltVal val="0"/>
                                          </p:val>
                                        </p:tav>
                                        <p:tav tm="100000">
                                          <p:val>
                                            <p:strVal val="#ppt_w"/>
                                          </p:val>
                                        </p:tav>
                                      </p:tavLst>
                                    </p:anim>
                                    <p:anim calcmode="lin" valueType="num">
                                      <p:cBhvr>
                                        <p:cTn id="41" dur="500" fill="hold"/>
                                        <p:tgtEl>
                                          <p:spTgt spid="57"/>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wipe(left)">
                                      <p:cBhvr>
                                        <p:cTn id="51" dur="500"/>
                                        <p:tgtEl>
                                          <p:spTgt spid="59"/>
                                        </p:tgtEl>
                                      </p:cBhvr>
                                    </p:animEffect>
                                  </p:childTnLst>
                                </p:cTn>
                              </p:par>
                            </p:childTnLst>
                          </p:cTn>
                        </p:par>
                        <p:par>
                          <p:cTn id="52" fill="hold">
                            <p:stCondLst>
                              <p:cond delay="1000"/>
                            </p:stCondLst>
                            <p:childTnLst>
                              <p:par>
                                <p:cTn id="53" presetID="17" presetClass="entr" presetSubtype="8" fill="hold"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ppt_x</p:attrName>
                                        </p:attrNameLst>
                                      </p:cBhvr>
                                      <p:tavLst>
                                        <p:tav tm="0">
                                          <p:val>
                                            <p:strVal val="#ppt_x-#ppt_w/2"/>
                                          </p:val>
                                        </p:tav>
                                        <p:tav tm="100000">
                                          <p:val>
                                            <p:strVal val="#ppt_x"/>
                                          </p:val>
                                        </p:tav>
                                      </p:tavLst>
                                    </p:anim>
                                    <p:anim calcmode="lin" valueType="num">
                                      <p:cBhvr>
                                        <p:cTn id="56" dur="500" fill="hold"/>
                                        <p:tgtEl>
                                          <p:spTgt spid="45"/>
                                        </p:tgtEl>
                                        <p:attrNameLst>
                                          <p:attrName>ppt_y</p:attrName>
                                        </p:attrNameLst>
                                      </p:cBhvr>
                                      <p:tavLst>
                                        <p:tav tm="0">
                                          <p:val>
                                            <p:strVal val="#ppt_y"/>
                                          </p:val>
                                        </p:tav>
                                        <p:tav tm="100000">
                                          <p:val>
                                            <p:strVal val="#ppt_y"/>
                                          </p:val>
                                        </p:tav>
                                      </p:tavLst>
                                    </p:anim>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par>
                                <p:cTn id="59" presetID="17" presetClass="entr" presetSubtype="8" fill="hold" grpId="0" nodeType="withEffect">
                                  <p:stCondLst>
                                    <p:cond delay="250"/>
                                  </p:stCondLst>
                                  <p:childTnLst>
                                    <p:set>
                                      <p:cBhvr>
                                        <p:cTn id="60" dur="1" fill="hold">
                                          <p:stCondLst>
                                            <p:cond delay="0"/>
                                          </p:stCondLst>
                                        </p:cTn>
                                        <p:tgtEl>
                                          <p:spTgt spid="58"/>
                                        </p:tgtEl>
                                        <p:attrNameLst>
                                          <p:attrName>style.visibility</p:attrName>
                                        </p:attrNameLst>
                                      </p:cBhvr>
                                      <p:to>
                                        <p:strVal val="visible"/>
                                      </p:to>
                                    </p:set>
                                    <p:anim calcmode="lin" valueType="num">
                                      <p:cBhvr>
                                        <p:cTn id="61" dur="500" fill="hold"/>
                                        <p:tgtEl>
                                          <p:spTgt spid="58"/>
                                        </p:tgtEl>
                                        <p:attrNameLst>
                                          <p:attrName>ppt_x</p:attrName>
                                        </p:attrNameLst>
                                      </p:cBhvr>
                                      <p:tavLst>
                                        <p:tav tm="0">
                                          <p:val>
                                            <p:strVal val="#ppt_x-#ppt_w/2"/>
                                          </p:val>
                                        </p:tav>
                                        <p:tav tm="100000">
                                          <p:val>
                                            <p:strVal val="#ppt_x"/>
                                          </p:val>
                                        </p:tav>
                                      </p:tavLst>
                                    </p:anim>
                                    <p:anim calcmode="lin" valueType="num">
                                      <p:cBhvr>
                                        <p:cTn id="62" dur="500" fill="hold"/>
                                        <p:tgtEl>
                                          <p:spTgt spid="58"/>
                                        </p:tgtEl>
                                        <p:attrNameLst>
                                          <p:attrName>ppt_y</p:attrName>
                                        </p:attrNameLst>
                                      </p:cBhvr>
                                      <p:tavLst>
                                        <p:tav tm="0">
                                          <p:val>
                                            <p:strVal val="#ppt_y"/>
                                          </p:val>
                                        </p:tav>
                                        <p:tav tm="100000">
                                          <p:val>
                                            <p:strVal val="#ppt_y"/>
                                          </p:val>
                                        </p:tav>
                                      </p:tavLst>
                                    </p:anim>
                                    <p:anim calcmode="lin" valueType="num">
                                      <p:cBhvr>
                                        <p:cTn id="63" dur="500" fill="hold"/>
                                        <p:tgtEl>
                                          <p:spTgt spid="58"/>
                                        </p:tgtEl>
                                        <p:attrNameLst>
                                          <p:attrName>ppt_w</p:attrName>
                                        </p:attrNameLst>
                                      </p:cBhvr>
                                      <p:tavLst>
                                        <p:tav tm="0">
                                          <p:val>
                                            <p:fltVal val="0"/>
                                          </p:val>
                                        </p:tav>
                                        <p:tav tm="100000">
                                          <p:val>
                                            <p:strVal val="#ppt_w"/>
                                          </p:val>
                                        </p:tav>
                                      </p:tavLst>
                                    </p:anim>
                                    <p:anim calcmode="lin" valueType="num">
                                      <p:cBhvr>
                                        <p:cTn id="64" dur="500" fill="hold"/>
                                        <p:tgtEl>
                                          <p:spTgt spid="58"/>
                                        </p:tgtEl>
                                        <p:attrNameLst>
                                          <p:attrName>ppt_h</p:attrName>
                                        </p:attrNameLst>
                                      </p:cBhvr>
                                      <p:tavLst>
                                        <p:tav tm="0">
                                          <p:val>
                                            <p:strVal val="#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23" presetClass="entr" presetSubtype="16" fill="hold" nodeType="clickEffect">
                                  <p:stCondLst>
                                    <p:cond delay="0"/>
                                  </p:stCondLst>
                                  <p:childTnLst>
                                    <p:set>
                                      <p:cBhvr>
                                        <p:cTn id="68" dur="1" fill="hold">
                                          <p:stCondLst>
                                            <p:cond delay="0"/>
                                          </p:stCondLst>
                                        </p:cTn>
                                        <p:tgtEl>
                                          <p:spTgt spid="3"/>
                                        </p:tgtEl>
                                        <p:attrNameLst>
                                          <p:attrName>style.visibility</p:attrName>
                                        </p:attrNameLst>
                                      </p:cBhvr>
                                      <p:to>
                                        <p:strVal val="visible"/>
                                      </p:to>
                                    </p:set>
                                    <p:anim calcmode="lin" valueType="num">
                                      <p:cBhvr>
                                        <p:cTn id="69" dur="500" fill="hold"/>
                                        <p:tgtEl>
                                          <p:spTgt spid="3"/>
                                        </p:tgtEl>
                                        <p:attrNameLst>
                                          <p:attrName>ppt_w</p:attrName>
                                        </p:attrNameLst>
                                      </p:cBhvr>
                                      <p:tavLst>
                                        <p:tav tm="0">
                                          <p:val>
                                            <p:fltVal val="0"/>
                                          </p:val>
                                        </p:tav>
                                        <p:tav tm="100000">
                                          <p:val>
                                            <p:strVal val="#ppt_w"/>
                                          </p:val>
                                        </p:tav>
                                      </p:tavLst>
                                    </p:anim>
                                    <p:anim calcmode="lin" valueType="num">
                                      <p:cBhvr>
                                        <p:cTn id="70" dur="500" fill="hold"/>
                                        <p:tgtEl>
                                          <p:spTgt spid="3"/>
                                        </p:tgtEl>
                                        <p:attrNameLst>
                                          <p:attrName>ppt_h</p:attrName>
                                        </p:attrNameLst>
                                      </p:cBhvr>
                                      <p:tavLst>
                                        <p:tav tm="0">
                                          <p:val>
                                            <p:fltVal val="0"/>
                                          </p:val>
                                        </p:tav>
                                        <p:tav tm="100000">
                                          <p:val>
                                            <p:strVal val="#ppt_h"/>
                                          </p:val>
                                        </p:tav>
                                      </p:tavLst>
                                    </p:anim>
                                  </p:childTnLst>
                                </p:cTn>
                              </p:par>
                            </p:childTnLst>
                          </p:cTn>
                        </p:par>
                        <p:par>
                          <p:cTn id="71" fill="hold">
                            <p:stCondLst>
                              <p:cond delay="500"/>
                            </p:stCondLst>
                            <p:childTnLst>
                              <p:par>
                                <p:cTn id="72" presetID="22" presetClass="entr" presetSubtype="8" fill="hold" nodeType="after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wipe(left)">
                                      <p:cBhvr>
                                        <p:cTn id="74" dur="500"/>
                                        <p:tgtEl>
                                          <p:spTgt spid="54"/>
                                        </p:tgtEl>
                                      </p:cBhvr>
                                    </p:animEffect>
                                  </p:childTnLst>
                                </p:cTn>
                              </p:par>
                            </p:childTnLst>
                          </p:cTn>
                        </p:par>
                        <p:par>
                          <p:cTn id="75" fill="hold">
                            <p:stCondLst>
                              <p:cond delay="1000"/>
                            </p:stCondLst>
                            <p:childTnLst>
                              <p:par>
                                <p:cTn id="76" presetID="17" presetClass="entr" presetSubtype="8" fill="hold" nodeType="afterEffect">
                                  <p:stCondLst>
                                    <p:cond delay="0"/>
                                  </p:stCondLst>
                                  <p:childTnLst>
                                    <p:set>
                                      <p:cBhvr>
                                        <p:cTn id="77" dur="1" fill="hold">
                                          <p:stCondLst>
                                            <p:cond delay="0"/>
                                          </p:stCondLst>
                                        </p:cTn>
                                        <p:tgtEl>
                                          <p:spTgt spid="6"/>
                                        </p:tgtEl>
                                        <p:attrNameLst>
                                          <p:attrName>style.visibility</p:attrName>
                                        </p:attrNameLst>
                                      </p:cBhvr>
                                      <p:to>
                                        <p:strVal val="visible"/>
                                      </p:to>
                                    </p:set>
                                    <p:anim calcmode="lin" valueType="num">
                                      <p:cBhvr>
                                        <p:cTn id="78" dur="500" fill="hold"/>
                                        <p:tgtEl>
                                          <p:spTgt spid="6"/>
                                        </p:tgtEl>
                                        <p:attrNameLst>
                                          <p:attrName>ppt_x</p:attrName>
                                        </p:attrNameLst>
                                      </p:cBhvr>
                                      <p:tavLst>
                                        <p:tav tm="0">
                                          <p:val>
                                            <p:strVal val="#ppt_x-#ppt_w/2"/>
                                          </p:val>
                                        </p:tav>
                                        <p:tav tm="100000">
                                          <p:val>
                                            <p:strVal val="#ppt_x"/>
                                          </p:val>
                                        </p:tav>
                                      </p:tavLst>
                                    </p:anim>
                                    <p:anim calcmode="lin" valueType="num">
                                      <p:cBhvr>
                                        <p:cTn id="79" dur="500" fill="hold"/>
                                        <p:tgtEl>
                                          <p:spTgt spid="6"/>
                                        </p:tgtEl>
                                        <p:attrNameLst>
                                          <p:attrName>ppt_y</p:attrName>
                                        </p:attrNameLst>
                                      </p:cBhvr>
                                      <p:tavLst>
                                        <p:tav tm="0">
                                          <p:val>
                                            <p:strVal val="#ppt_y"/>
                                          </p:val>
                                        </p:tav>
                                        <p:tav tm="100000">
                                          <p:val>
                                            <p:strVal val="#ppt_y"/>
                                          </p:val>
                                        </p:tav>
                                      </p:tavLst>
                                    </p:anim>
                                    <p:anim calcmode="lin" valueType="num">
                                      <p:cBhvr>
                                        <p:cTn id="80" dur="500" fill="hold"/>
                                        <p:tgtEl>
                                          <p:spTgt spid="6"/>
                                        </p:tgtEl>
                                        <p:attrNameLst>
                                          <p:attrName>ppt_w</p:attrName>
                                        </p:attrNameLst>
                                      </p:cBhvr>
                                      <p:tavLst>
                                        <p:tav tm="0">
                                          <p:val>
                                            <p:fltVal val="0"/>
                                          </p:val>
                                        </p:tav>
                                        <p:tav tm="100000">
                                          <p:val>
                                            <p:strVal val="#ppt_w"/>
                                          </p:val>
                                        </p:tav>
                                      </p:tavLst>
                                    </p:anim>
                                    <p:anim calcmode="lin" valueType="num">
                                      <p:cBhvr>
                                        <p:cTn id="81" dur="500" fill="hold"/>
                                        <p:tgtEl>
                                          <p:spTgt spid="6"/>
                                        </p:tgtEl>
                                        <p:attrNameLst>
                                          <p:attrName>ppt_h</p:attrName>
                                        </p:attrNameLst>
                                      </p:cBhvr>
                                      <p:tavLst>
                                        <p:tav tm="0">
                                          <p:val>
                                            <p:strVal val="#ppt_h"/>
                                          </p:val>
                                        </p:tav>
                                        <p:tav tm="100000">
                                          <p:val>
                                            <p:strVal val="#ppt_h"/>
                                          </p:val>
                                        </p:tav>
                                      </p:tavLst>
                                    </p:anim>
                                  </p:childTnLst>
                                </p:cTn>
                              </p:par>
                              <p:par>
                                <p:cTn id="82" presetID="17" presetClass="entr" presetSubtype="8" fill="hold" grpId="0" nodeType="withEffect">
                                  <p:stCondLst>
                                    <p:cond delay="250"/>
                                  </p:stCondLst>
                                  <p:childTnLst>
                                    <p:set>
                                      <p:cBhvr>
                                        <p:cTn id="83" dur="1" fill="hold">
                                          <p:stCondLst>
                                            <p:cond delay="0"/>
                                          </p:stCondLst>
                                        </p:cTn>
                                        <p:tgtEl>
                                          <p:spTgt spid="56"/>
                                        </p:tgtEl>
                                        <p:attrNameLst>
                                          <p:attrName>style.visibility</p:attrName>
                                        </p:attrNameLst>
                                      </p:cBhvr>
                                      <p:to>
                                        <p:strVal val="visible"/>
                                      </p:to>
                                    </p:set>
                                    <p:anim calcmode="lin" valueType="num">
                                      <p:cBhvr>
                                        <p:cTn id="84" dur="500" fill="hold"/>
                                        <p:tgtEl>
                                          <p:spTgt spid="56"/>
                                        </p:tgtEl>
                                        <p:attrNameLst>
                                          <p:attrName>ppt_x</p:attrName>
                                        </p:attrNameLst>
                                      </p:cBhvr>
                                      <p:tavLst>
                                        <p:tav tm="0">
                                          <p:val>
                                            <p:strVal val="#ppt_x-#ppt_w/2"/>
                                          </p:val>
                                        </p:tav>
                                        <p:tav tm="100000">
                                          <p:val>
                                            <p:strVal val="#ppt_x"/>
                                          </p:val>
                                        </p:tav>
                                      </p:tavLst>
                                    </p:anim>
                                    <p:anim calcmode="lin" valueType="num">
                                      <p:cBhvr>
                                        <p:cTn id="85" dur="500" fill="hold"/>
                                        <p:tgtEl>
                                          <p:spTgt spid="56"/>
                                        </p:tgtEl>
                                        <p:attrNameLst>
                                          <p:attrName>ppt_y</p:attrName>
                                        </p:attrNameLst>
                                      </p:cBhvr>
                                      <p:tavLst>
                                        <p:tav tm="0">
                                          <p:val>
                                            <p:strVal val="#ppt_y"/>
                                          </p:val>
                                        </p:tav>
                                        <p:tav tm="100000">
                                          <p:val>
                                            <p:strVal val="#ppt_y"/>
                                          </p:val>
                                        </p:tav>
                                      </p:tavLst>
                                    </p:anim>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strVal val="#ppt_h"/>
                                          </p:val>
                                        </p:tav>
                                        <p:tav tm="100000">
                                          <p:val>
                                            <p:strVal val="#ppt_h"/>
                                          </p:val>
                                        </p:tav>
                                      </p:tavLst>
                                    </p:anim>
                                  </p:childTnLst>
                                </p:cTn>
                              </p:par>
                            </p:childTnLst>
                          </p:cTn>
                        </p:par>
                      </p:childTnLst>
                    </p:cTn>
                  </p:par>
                  <p:par>
                    <p:cTn id="88" fill="hold">
                      <p:stCondLst>
                        <p:cond delay="indefinite"/>
                      </p:stCondLst>
                      <p:childTnLst>
                        <p:par>
                          <p:cTn id="89" fill="hold">
                            <p:stCondLst>
                              <p:cond delay="0"/>
                            </p:stCondLst>
                            <p:childTnLst>
                              <p:par>
                                <p:cTn id="90" presetID="23" presetClass="entr" presetSubtype="16" fill="hold" nodeType="click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childTnLst>
                                </p:cTn>
                              </p:par>
                            </p:childTnLst>
                          </p:cTn>
                        </p:par>
                        <p:par>
                          <p:cTn id="94" fill="hold">
                            <p:stCondLst>
                              <p:cond delay="500"/>
                            </p:stCondLst>
                            <p:childTnLst>
                              <p:par>
                                <p:cTn id="95" presetID="22" presetClass="entr" presetSubtype="8" fill="hold" nodeType="afterEffect">
                                  <p:stCondLst>
                                    <p:cond delay="0"/>
                                  </p:stCondLst>
                                  <p:childTnLst>
                                    <p:set>
                                      <p:cBhvr>
                                        <p:cTn id="96" dur="1" fill="hold">
                                          <p:stCondLst>
                                            <p:cond delay="0"/>
                                          </p:stCondLst>
                                        </p:cTn>
                                        <p:tgtEl>
                                          <p:spTgt spid="62"/>
                                        </p:tgtEl>
                                        <p:attrNameLst>
                                          <p:attrName>style.visibility</p:attrName>
                                        </p:attrNameLst>
                                      </p:cBhvr>
                                      <p:to>
                                        <p:strVal val="visible"/>
                                      </p:to>
                                    </p:set>
                                    <p:animEffect transition="in" filter="wipe(left)">
                                      <p:cBhvr>
                                        <p:cTn id="97" dur="500"/>
                                        <p:tgtEl>
                                          <p:spTgt spid="62"/>
                                        </p:tgtEl>
                                      </p:cBhvr>
                                    </p:animEffect>
                                  </p:childTnLst>
                                </p:cTn>
                              </p:par>
                            </p:childTnLst>
                          </p:cTn>
                        </p:par>
                        <p:par>
                          <p:cTn id="98" fill="hold">
                            <p:stCondLst>
                              <p:cond delay="1000"/>
                            </p:stCondLst>
                            <p:childTnLst>
                              <p:par>
                                <p:cTn id="99" presetID="17" presetClass="entr" presetSubtype="8" fill="hold"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ppt_x</p:attrName>
                                        </p:attrNameLst>
                                      </p:cBhvr>
                                      <p:tavLst>
                                        <p:tav tm="0">
                                          <p:val>
                                            <p:strVal val="#ppt_x-#ppt_w/2"/>
                                          </p:val>
                                        </p:tav>
                                        <p:tav tm="100000">
                                          <p:val>
                                            <p:strVal val="#ppt_x"/>
                                          </p:val>
                                        </p:tav>
                                      </p:tavLst>
                                    </p:anim>
                                    <p:anim calcmode="lin" valueType="num">
                                      <p:cBhvr>
                                        <p:cTn id="102" dur="500" fill="hold"/>
                                        <p:tgtEl>
                                          <p:spTgt spid="46"/>
                                        </p:tgtEl>
                                        <p:attrNameLst>
                                          <p:attrName>ppt_y</p:attrName>
                                        </p:attrNameLst>
                                      </p:cBhvr>
                                      <p:tavLst>
                                        <p:tav tm="0">
                                          <p:val>
                                            <p:strVal val="#ppt_y"/>
                                          </p:val>
                                        </p:tav>
                                        <p:tav tm="100000">
                                          <p:val>
                                            <p:strVal val="#ppt_y"/>
                                          </p:val>
                                        </p:tav>
                                      </p:tavLst>
                                    </p:anim>
                                    <p:anim calcmode="lin" valueType="num">
                                      <p:cBhvr>
                                        <p:cTn id="103" dur="500" fill="hold"/>
                                        <p:tgtEl>
                                          <p:spTgt spid="46"/>
                                        </p:tgtEl>
                                        <p:attrNameLst>
                                          <p:attrName>ppt_w</p:attrName>
                                        </p:attrNameLst>
                                      </p:cBhvr>
                                      <p:tavLst>
                                        <p:tav tm="0">
                                          <p:val>
                                            <p:fltVal val="0"/>
                                          </p:val>
                                        </p:tav>
                                        <p:tav tm="100000">
                                          <p:val>
                                            <p:strVal val="#ppt_w"/>
                                          </p:val>
                                        </p:tav>
                                      </p:tavLst>
                                    </p:anim>
                                    <p:anim calcmode="lin" valueType="num">
                                      <p:cBhvr>
                                        <p:cTn id="104" dur="500" fill="hold"/>
                                        <p:tgtEl>
                                          <p:spTgt spid="46"/>
                                        </p:tgtEl>
                                        <p:attrNameLst>
                                          <p:attrName>ppt_h</p:attrName>
                                        </p:attrNameLst>
                                      </p:cBhvr>
                                      <p:tavLst>
                                        <p:tav tm="0">
                                          <p:val>
                                            <p:strVal val="#ppt_h"/>
                                          </p:val>
                                        </p:tav>
                                        <p:tav tm="100000">
                                          <p:val>
                                            <p:strVal val="#ppt_h"/>
                                          </p:val>
                                        </p:tav>
                                      </p:tavLst>
                                    </p:anim>
                                  </p:childTnLst>
                                </p:cTn>
                              </p:par>
                              <p:par>
                                <p:cTn id="105" presetID="17" presetClass="entr" presetSubtype="8" fill="hold" grpId="0" nodeType="withEffect">
                                  <p:stCondLst>
                                    <p:cond delay="250"/>
                                  </p:stCondLst>
                                  <p:childTnLst>
                                    <p:set>
                                      <p:cBhvr>
                                        <p:cTn id="106" dur="1" fill="hold">
                                          <p:stCondLst>
                                            <p:cond delay="0"/>
                                          </p:stCondLst>
                                        </p:cTn>
                                        <p:tgtEl>
                                          <p:spTgt spid="60"/>
                                        </p:tgtEl>
                                        <p:attrNameLst>
                                          <p:attrName>style.visibility</p:attrName>
                                        </p:attrNameLst>
                                      </p:cBhvr>
                                      <p:to>
                                        <p:strVal val="visible"/>
                                      </p:to>
                                    </p:set>
                                    <p:anim calcmode="lin" valueType="num">
                                      <p:cBhvr>
                                        <p:cTn id="107" dur="500" fill="hold"/>
                                        <p:tgtEl>
                                          <p:spTgt spid="60"/>
                                        </p:tgtEl>
                                        <p:attrNameLst>
                                          <p:attrName>ppt_x</p:attrName>
                                        </p:attrNameLst>
                                      </p:cBhvr>
                                      <p:tavLst>
                                        <p:tav tm="0">
                                          <p:val>
                                            <p:strVal val="#ppt_x-#ppt_w/2"/>
                                          </p:val>
                                        </p:tav>
                                        <p:tav tm="100000">
                                          <p:val>
                                            <p:strVal val="#ppt_x"/>
                                          </p:val>
                                        </p:tav>
                                      </p:tavLst>
                                    </p:anim>
                                    <p:anim calcmode="lin" valueType="num">
                                      <p:cBhvr>
                                        <p:cTn id="108" dur="500" fill="hold"/>
                                        <p:tgtEl>
                                          <p:spTgt spid="60"/>
                                        </p:tgtEl>
                                        <p:attrNameLst>
                                          <p:attrName>ppt_y</p:attrName>
                                        </p:attrNameLst>
                                      </p:cBhvr>
                                      <p:tavLst>
                                        <p:tav tm="0">
                                          <p:val>
                                            <p:strVal val="#ppt_y"/>
                                          </p:val>
                                        </p:tav>
                                        <p:tav tm="100000">
                                          <p:val>
                                            <p:strVal val="#ppt_y"/>
                                          </p:val>
                                        </p:tav>
                                      </p:tavLst>
                                    </p:anim>
                                    <p:anim calcmode="lin" valueType="num">
                                      <p:cBhvr>
                                        <p:cTn id="109" dur="500" fill="hold"/>
                                        <p:tgtEl>
                                          <p:spTgt spid="60"/>
                                        </p:tgtEl>
                                        <p:attrNameLst>
                                          <p:attrName>ppt_w</p:attrName>
                                        </p:attrNameLst>
                                      </p:cBhvr>
                                      <p:tavLst>
                                        <p:tav tm="0">
                                          <p:val>
                                            <p:fltVal val="0"/>
                                          </p:val>
                                        </p:tav>
                                        <p:tav tm="100000">
                                          <p:val>
                                            <p:strVal val="#ppt_w"/>
                                          </p:val>
                                        </p:tav>
                                      </p:tavLst>
                                    </p:anim>
                                    <p:anim calcmode="lin" valueType="num">
                                      <p:cBhvr>
                                        <p:cTn id="110" dur="500" fill="hold"/>
                                        <p:tgtEl>
                                          <p:spTgt spid="6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8" grpId="0" animBg="1"/>
      <p:bldP spid="57" grpId="0" animBg="1"/>
      <p:bldP spid="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76716-8DD3-4704-97CB-D25E82312D0C}"/>
              </a:ext>
            </a:extLst>
          </p:cNvPr>
          <p:cNvSpPr>
            <a:spLocks noGrp="1"/>
          </p:cNvSpPr>
          <p:nvPr>
            <p:ph type="title"/>
          </p:nvPr>
        </p:nvSpPr>
        <p:spPr>
          <a:xfrm>
            <a:off x="581192" y="702156"/>
            <a:ext cx="11029616" cy="1013800"/>
          </a:xfrm>
        </p:spPr>
        <p:txBody>
          <a:bodyPr>
            <a:normAutofit/>
          </a:bodyPr>
          <a:lstStyle/>
          <a:p>
            <a:r>
              <a:rPr lang="en-US" dirty="0"/>
              <a:t>What is DNS spoofing?</a:t>
            </a:r>
          </a:p>
        </p:txBody>
      </p:sp>
      <p:sp>
        <p:nvSpPr>
          <p:cNvPr id="3076" name="Rectangle 70">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6B9BFA85-164C-4697-9FA1-E02808330FE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5675" y="2361056"/>
            <a:ext cx="4865625" cy="364921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B4499F7-D558-40EF-AE7F-50633D3AD444}"/>
              </a:ext>
            </a:extLst>
          </p:cNvPr>
          <p:cNvSpPr>
            <a:spLocks noGrp="1"/>
          </p:cNvSpPr>
          <p:nvPr>
            <p:ph idx="1"/>
          </p:nvPr>
        </p:nvSpPr>
        <p:spPr>
          <a:xfrm>
            <a:off x="6335805" y="2180496"/>
            <a:ext cx="5275001" cy="4045683"/>
          </a:xfrm>
        </p:spPr>
        <p:txBody>
          <a:bodyPr>
            <a:normAutofit/>
          </a:bodyPr>
          <a:lstStyle/>
          <a:p>
            <a:pPr algn="just" rtl="0">
              <a:spcBef>
                <a:spcPts val="0"/>
              </a:spcBef>
              <a:spcAft>
                <a:spcPts val="1200"/>
              </a:spcAft>
            </a:pPr>
            <a:r>
              <a:rPr lang="en-US" sz="2800" b="0" i="0" u="none" strike="noStrike" dirty="0">
                <a:effectLst/>
                <a:latin typeface="Arial" panose="020B0604020202020204" pitchFamily="34" charset="0"/>
              </a:rPr>
              <a:t>DNS Spoofing is a type of computer attack wherein a user is forced to navigate to a fake website disguised to look like a real one, with the intention of diverting traffic or stealing credentials of the users.</a:t>
            </a:r>
            <a:br>
              <a:rPr lang="en-US" dirty="0"/>
            </a:br>
            <a:endParaRPr lang="en-US" dirty="0"/>
          </a:p>
        </p:txBody>
      </p:sp>
    </p:spTree>
    <p:extLst>
      <p:ext uri="{BB962C8B-B14F-4D97-AF65-F5344CB8AC3E}">
        <p14:creationId xmlns:p14="http://schemas.microsoft.com/office/powerpoint/2010/main" val="3766039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Rectangle 70">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125" name="Rectangle 72">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5126" name="Rectangle 74">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127" name="Rectangle 76">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5128" name="Rectangle 78">
            <a:extLst>
              <a:ext uri="{FF2B5EF4-FFF2-40B4-BE49-F238E27FC236}">
                <a16:creationId xmlns:a16="http://schemas.microsoft.com/office/drawing/2014/main" id="{F115DB35-53D7-4EDC-A965-A43492961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DNS Cache Poisoning explained in simple terms | Dns, Cache, Explained">
            <a:extLst>
              <a:ext uri="{FF2B5EF4-FFF2-40B4-BE49-F238E27FC236}">
                <a16:creationId xmlns:a16="http://schemas.microsoft.com/office/drawing/2014/main" id="{DB69E572-C141-4D4A-8A62-7D0A087CBB5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31166" y="1506346"/>
            <a:ext cx="6518800" cy="4139438"/>
          </a:xfrm>
          <a:prstGeom prst="rect">
            <a:avLst/>
          </a:prstGeom>
          <a:noFill/>
          <a:extLst>
            <a:ext uri="{909E8E84-426E-40DD-AFC4-6F175D3DCCD1}">
              <a14:hiddenFill xmlns:a14="http://schemas.microsoft.com/office/drawing/2010/main">
                <a:solidFill>
                  <a:srgbClr val="FFFFFF"/>
                </a:solidFill>
              </a14:hiddenFill>
            </a:ext>
          </a:extLst>
        </p:spPr>
      </p:pic>
      <p:sp>
        <p:nvSpPr>
          <p:cNvPr id="5129" name="Rectangle 80">
            <a:extLst>
              <a:ext uri="{FF2B5EF4-FFF2-40B4-BE49-F238E27FC236}">
                <a16:creationId xmlns:a16="http://schemas.microsoft.com/office/drawing/2014/main" id="{4B610F9C-62FE-46FC-8607-C35030B63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2706BE0-A724-4E41-A325-578242407A9A}"/>
              </a:ext>
            </a:extLst>
          </p:cNvPr>
          <p:cNvSpPr>
            <a:spLocks noGrp="1"/>
          </p:cNvSpPr>
          <p:nvPr>
            <p:ph type="title"/>
          </p:nvPr>
        </p:nvSpPr>
        <p:spPr>
          <a:xfrm>
            <a:off x="8296275" y="1419225"/>
            <a:ext cx="3081576" cy="2085869"/>
          </a:xfrm>
        </p:spPr>
        <p:txBody>
          <a:bodyPr vert="horz" lIns="91440" tIns="45720" rIns="91440" bIns="45720" rtlCol="0" anchor="b">
            <a:normAutofit/>
          </a:bodyPr>
          <a:lstStyle/>
          <a:p>
            <a:r>
              <a:rPr lang="en-US" sz="3600" dirty="0">
                <a:solidFill>
                  <a:srgbClr val="FFFFFF"/>
                </a:solidFill>
              </a:rPr>
              <a:t>DNS spoofing example</a:t>
            </a:r>
          </a:p>
        </p:txBody>
      </p:sp>
    </p:spTree>
    <p:extLst>
      <p:ext uri="{BB962C8B-B14F-4D97-AF65-F5344CB8AC3E}">
        <p14:creationId xmlns:p14="http://schemas.microsoft.com/office/powerpoint/2010/main" val="269481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3952E577-47F7-4118-BE5E-697E5BAB0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AA6A75-697C-4F36-804E-712901742942}"/>
              </a:ext>
            </a:extLst>
          </p:cNvPr>
          <p:cNvSpPr>
            <a:spLocks noGrp="1"/>
          </p:cNvSpPr>
          <p:nvPr>
            <p:ph type="title"/>
          </p:nvPr>
        </p:nvSpPr>
        <p:spPr>
          <a:xfrm>
            <a:off x="4382724" y="702156"/>
            <a:ext cx="7225075" cy="1013800"/>
          </a:xfrm>
        </p:spPr>
        <p:txBody>
          <a:bodyPr>
            <a:normAutofit/>
          </a:bodyPr>
          <a:lstStyle/>
          <a:p>
            <a:r>
              <a:rPr lang="en-US" dirty="0">
                <a:solidFill>
                  <a:schemeClr val="accent1"/>
                </a:solidFill>
              </a:rPr>
              <a:t>Why Dns spoofing?</a:t>
            </a:r>
          </a:p>
        </p:txBody>
      </p:sp>
      <p:grpSp>
        <p:nvGrpSpPr>
          <p:cNvPr id="137" name="Group 136">
            <a:extLst>
              <a:ext uri="{FF2B5EF4-FFF2-40B4-BE49-F238E27FC236}">
                <a16:creationId xmlns:a16="http://schemas.microsoft.com/office/drawing/2014/main" id="{8EF88F0D-A5AB-4F16-9006-767488EF71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38" name="Rectangle 137">
              <a:extLst>
                <a:ext uri="{FF2B5EF4-FFF2-40B4-BE49-F238E27FC236}">
                  <a16:creationId xmlns:a16="http://schemas.microsoft.com/office/drawing/2014/main" id="{35437992-4567-4CA9-90E7-73A1A9631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138">
              <a:extLst>
                <a:ext uri="{FF2B5EF4-FFF2-40B4-BE49-F238E27FC236}">
                  <a16:creationId xmlns:a16="http://schemas.microsoft.com/office/drawing/2014/main" id="{34541DFD-36B9-4CF6-BF3E-8BD76B5A6F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0" name="Rectangle 139">
              <a:extLst>
                <a:ext uri="{FF2B5EF4-FFF2-40B4-BE49-F238E27FC236}">
                  <a16:creationId xmlns:a16="http://schemas.microsoft.com/office/drawing/2014/main" id="{5E176DC1-4BD8-490B-B30B-B4B1D106C9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4" name="Picture 6" descr="Text&#10;&#10;Description automatically generated with medium confidence">
            <a:extLst>
              <a:ext uri="{FF2B5EF4-FFF2-40B4-BE49-F238E27FC236}">
                <a16:creationId xmlns:a16="http://schemas.microsoft.com/office/drawing/2014/main" id="{B354FEF2-9CEE-41A1-B57F-259C443A102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66" r="8601" b="-1"/>
          <a:stretch/>
        </p:blipFill>
        <p:spPr bwMode="auto">
          <a:xfrm>
            <a:off x="446534" y="641102"/>
            <a:ext cx="3702877" cy="2828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C6F5772A-4EA7-4CD3-B02B-297C37DD2E5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740" r="6731" b="1"/>
          <a:stretch/>
        </p:blipFill>
        <p:spPr bwMode="auto">
          <a:xfrm>
            <a:off x="446534" y="3562063"/>
            <a:ext cx="3702877" cy="28285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218C0DD-7D0E-4C08-88A1-424B15006783}"/>
              </a:ext>
            </a:extLst>
          </p:cNvPr>
          <p:cNvSpPr>
            <a:spLocks noGrp="1"/>
          </p:cNvSpPr>
          <p:nvPr>
            <p:ph idx="1"/>
          </p:nvPr>
        </p:nvSpPr>
        <p:spPr>
          <a:xfrm>
            <a:off x="4382726" y="1896533"/>
            <a:ext cx="7225074" cy="3962266"/>
          </a:xfrm>
        </p:spPr>
        <p:txBody>
          <a:bodyPr>
            <a:normAutofit/>
          </a:bodyPr>
          <a:lstStyle/>
          <a:p>
            <a:pPr>
              <a:buClr>
                <a:schemeClr val="bg1"/>
              </a:buClr>
              <a:buFont typeface="Arial" panose="020B0604020202020204" pitchFamily="34" charset="0"/>
              <a:buChar char="•"/>
            </a:pPr>
            <a:r>
              <a:rPr lang="en-US" sz="2200" dirty="0">
                <a:solidFill>
                  <a:schemeClr val="bg1"/>
                </a:solidFill>
              </a:rPr>
              <a:t>To secure user data</a:t>
            </a:r>
          </a:p>
          <a:p>
            <a:pPr>
              <a:buClr>
                <a:schemeClr val="bg1"/>
              </a:buClr>
              <a:buFont typeface="Arial" panose="020B0604020202020204" pitchFamily="34" charset="0"/>
              <a:buChar char="•"/>
            </a:pPr>
            <a:r>
              <a:rPr lang="en-US" sz="2200" dirty="0">
                <a:solidFill>
                  <a:schemeClr val="bg1"/>
                </a:solidFill>
              </a:rPr>
              <a:t>As most easy way to breach data is using DNS cache poisoning.</a:t>
            </a:r>
          </a:p>
          <a:p>
            <a:pPr>
              <a:buClr>
                <a:schemeClr val="bg1"/>
              </a:buClr>
              <a:buFont typeface="Arial" panose="020B0604020202020204" pitchFamily="34" charset="0"/>
              <a:buChar char="•"/>
            </a:pPr>
            <a:r>
              <a:rPr lang="en-US" sz="2200" dirty="0">
                <a:solidFill>
                  <a:schemeClr val="bg1"/>
                </a:solidFill>
              </a:rPr>
              <a:t>Become important in the upcoming years due to upcoming cyber war.</a:t>
            </a:r>
          </a:p>
        </p:txBody>
      </p:sp>
    </p:spTree>
    <p:custDataLst>
      <p:tags r:id="rId1"/>
    </p:custDataLst>
    <p:extLst>
      <p:ext uri="{BB962C8B-B14F-4D97-AF65-F5344CB8AC3E}">
        <p14:creationId xmlns:p14="http://schemas.microsoft.com/office/powerpoint/2010/main" val="30550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4775CD"/>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3">
                                            <p:txEl>
                                              <p:pRg st="1" end="1"/>
                                            </p:txEl>
                                          </p:spTgt>
                                        </p:tgtEl>
                                        <p:attrNameLst>
                                          <p:attrName>style.color</p:attrName>
                                        </p:attrNameLst>
                                      </p:cBhvr>
                                      <p:to>
                                        <a:srgbClr val="4775CD"/>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3">
                                            <p:txEl>
                                              <p:pRg st="2" end="2"/>
                                            </p:txEl>
                                          </p:spTgt>
                                        </p:tgtEl>
                                        <p:attrNameLst>
                                          <p:attrName>style.color</p:attrName>
                                        </p:attrNameLst>
                                      </p:cBhvr>
                                      <p:to>
                                        <a:srgbClr val="4775CD"/>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6957A-5626-4209-BD10-579462967204}"/>
              </a:ext>
            </a:extLst>
          </p:cNvPr>
          <p:cNvSpPr>
            <a:spLocks noGrp="1"/>
          </p:cNvSpPr>
          <p:nvPr>
            <p:ph type="title"/>
          </p:nvPr>
        </p:nvSpPr>
        <p:spPr>
          <a:xfrm>
            <a:off x="581192" y="702156"/>
            <a:ext cx="11029616" cy="1013800"/>
          </a:xfrm>
        </p:spPr>
        <p:txBody>
          <a:bodyPr>
            <a:normAutofit/>
          </a:bodyPr>
          <a:lstStyle/>
          <a:p>
            <a:r>
              <a:rPr lang="en-US" dirty="0"/>
              <a:t>Previous Attacks</a:t>
            </a:r>
          </a:p>
        </p:txBody>
      </p:sp>
      <p:graphicFrame>
        <p:nvGraphicFramePr>
          <p:cNvPr id="10" name="Content Placeholder 2">
            <a:extLst>
              <a:ext uri="{FF2B5EF4-FFF2-40B4-BE49-F238E27FC236}">
                <a16:creationId xmlns:a16="http://schemas.microsoft.com/office/drawing/2014/main" id="{572E5AED-A950-47DF-88AF-04A5EFBB038A}"/>
              </a:ext>
            </a:extLst>
          </p:cNvPr>
          <p:cNvGraphicFramePr>
            <a:graphicFrameLocks noGrp="1"/>
          </p:cNvGraphicFramePr>
          <p:nvPr>
            <p:ph idx="1"/>
            <p:extLst>
              <p:ext uri="{D42A27DB-BD31-4B8C-83A1-F6EECF244321}">
                <p14:modId xmlns:p14="http://schemas.microsoft.com/office/powerpoint/2010/main" val="541465764"/>
              </p:ext>
            </p:extLst>
          </p:nvPr>
        </p:nvGraphicFramePr>
        <p:xfrm>
          <a:off x="581192" y="2180496"/>
          <a:ext cx="7225075" cy="3678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Icon&#10;&#10;Description automatically generated">
            <a:extLst>
              <a:ext uri="{FF2B5EF4-FFF2-40B4-BE49-F238E27FC236}">
                <a16:creationId xmlns:a16="http://schemas.microsoft.com/office/drawing/2014/main" id="{3D1492DF-C57F-42B6-9C2F-CB90421BCA15}"/>
              </a:ext>
            </a:extLst>
          </p:cNvPr>
          <p:cNvPicPr>
            <a:picLocks noChangeAspect="1"/>
          </p:cNvPicPr>
          <p:nvPr/>
        </p:nvPicPr>
        <p:blipFill rotWithShape="1">
          <a:blip r:embed="rId8"/>
          <a:srcRect l="22471" t="6105" r="19382" b="5523"/>
          <a:stretch/>
        </p:blipFill>
        <p:spPr>
          <a:xfrm>
            <a:off x="8115300" y="2695574"/>
            <a:ext cx="3629025" cy="2895601"/>
          </a:xfrm>
          <a:prstGeom prst="rect">
            <a:avLst/>
          </a:prstGeom>
        </p:spPr>
      </p:pic>
    </p:spTree>
    <p:custDataLst>
      <p:tags r:id="rId1"/>
    </p:custDataLst>
    <p:extLst>
      <p:ext uri="{BB962C8B-B14F-4D97-AF65-F5344CB8AC3E}">
        <p14:creationId xmlns:p14="http://schemas.microsoft.com/office/powerpoint/2010/main" val="220445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10">
                                            <p:graphicEl>
                                              <a:dgm id="{396CC35E-CAF7-478C-A6BB-44222EA83EFA}"/>
                                            </p:graphicEl>
                                          </p:spTgt>
                                        </p:tgtEl>
                                        <p:attrNameLst>
                                          <p:attrName>style.visibility</p:attrName>
                                        </p:attrNameLst>
                                      </p:cBhvr>
                                      <p:to>
                                        <p:strVal val="visible"/>
                                      </p:to>
                                    </p:set>
                                    <p:animEffect transition="in" filter="fade">
                                      <p:cBhvr>
                                        <p:cTn id="7" dur="1000"/>
                                        <p:tgtEl>
                                          <p:spTgt spid="10">
                                            <p:graphicEl>
                                              <a:dgm id="{396CC35E-CAF7-478C-A6BB-44222EA83EFA}"/>
                                            </p:graphicEl>
                                          </p:spTgt>
                                        </p:tgtEl>
                                      </p:cBhvr>
                                    </p:animEffect>
                                    <p:anim calcmode="lin" valueType="num">
                                      <p:cBhvr>
                                        <p:cTn id="8" dur="1000" fill="hold"/>
                                        <p:tgtEl>
                                          <p:spTgt spid="10">
                                            <p:graphicEl>
                                              <a:dgm id="{396CC35E-CAF7-478C-A6BB-44222EA83EFA}"/>
                                            </p:graphicEl>
                                          </p:spTgt>
                                        </p:tgtEl>
                                        <p:attrNameLst>
                                          <p:attrName>ppt_x</p:attrName>
                                        </p:attrNameLst>
                                      </p:cBhvr>
                                      <p:tavLst>
                                        <p:tav tm="0">
                                          <p:val>
                                            <p:strVal val="#ppt_x"/>
                                          </p:val>
                                        </p:tav>
                                        <p:tav tm="100000">
                                          <p:val>
                                            <p:strVal val="#ppt_x"/>
                                          </p:val>
                                        </p:tav>
                                      </p:tavLst>
                                    </p:anim>
                                    <p:anim calcmode="lin" valueType="num">
                                      <p:cBhvr>
                                        <p:cTn id="9" dur="1000" fill="hold"/>
                                        <p:tgtEl>
                                          <p:spTgt spid="10">
                                            <p:graphicEl>
                                              <a:dgm id="{396CC35E-CAF7-478C-A6BB-44222EA83EFA}"/>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10">
                                            <p:graphicEl>
                                              <a:dgm id="{926C0833-ECF9-44EA-9733-13F342EB4561}"/>
                                            </p:graphicEl>
                                          </p:spTgt>
                                        </p:tgtEl>
                                        <p:attrNameLst>
                                          <p:attrName>style.visibility</p:attrName>
                                        </p:attrNameLst>
                                      </p:cBhvr>
                                      <p:to>
                                        <p:strVal val="visible"/>
                                      </p:to>
                                    </p:set>
                                    <p:animEffect transition="in" filter="fade">
                                      <p:cBhvr>
                                        <p:cTn id="14" dur="1000"/>
                                        <p:tgtEl>
                                          <p:spTgt spid="10">
                                            <p:graphicEl>
                                              <a:dgm id="{926C0833-ECF9-44EA-9733-13F342EB4561}"/>
                                            </p:graphicEl>
                                          </p:spTgt>
                                        </p:tgtEl>
                                      </p:cBhvr>
                                    </p:animEffect>
                                    <p:anim calcmode="lin" valueType="num">
                                      <p:cBhvr>
                                        <p:cTn id="15" dur="1000" fill="hold"/>
                                        <p:tgtEl>
                                          <p:spTgt spid="10">
                                            <p:graphicEl>
                                              <a:dgm id="{926C0833-ECF9-44EA-9733-13F342EB4561}"/>
                                            </p:graphicEl>
                                          </p:spTgt>
                                        </p:tgtEl>
                                        <p:attrNameLst>
                                          <p:attrName>ppt_x</p:attrName>
                                        </p:attrNameLst>
                                      </p:cBhvr>
                                      <p:tavLst>
                                        <p:tav tm="0">
                                          <p:val>
                                            <p:strVal val="#ppt_x"/>
                                          </p:val>
                                        </p:tav>
                                        <p:tav tm="100000">
                                          <p:val>
                                            <p:strVal val="#ppt_x"/>
                                          </p:val>
                                        </p:tav>
                                      </p:tavLst>
                                    </p:anim>
                                    <p:anim calcmode="lin" valueType="num">
                                      <p:cBhvr>
                                        <p:cTn id="16" dur="1000" fill="hold"/>
                                        <p:tgtEl>
                                          <p:spTgt spid="10">
                                            <p:graphicEl>
                                              <a:dgm id="{926C0833-ECF9-44EA-9733-13F342EB4561}"/>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1" nodeType="withEffect">
                                  <p:stCondLst>
                                    <p:cond delay="0"/>
                                  </p:stCondLst>
                                  <p:childTnLst>
                                    <p:set>
                                      <p:cBhvr>
                                        <p:cTn id="18" dur="1" fill="hold">
                                          <p:stCondLst>
                                            <p:cond delay="0"/>
                                          </p:stCondLst>
                                        </p:cTn>
                                        <p:tgtEl>
                                          <p:spTgt spid="10">
                                            <p:graphicEl>
                                              <a:dgm id="{92CAE463-0BF1-4EC1-8E63-72C1ED860887}"/>
                                            </p:graphicEl>
                                          </p:spTgt>
                                        </p:tgtEl>
                                        <p:attrNameLst>
                                          <p:attrName>style.visibility</p:attrName>
                                        </p:attrNameLst>
                                      </p:cBhvr>
                                      <p:to>
                                        <p:strVal val="visible"/>
                                      </p:to>
                                    </p:set>
                                    <p:animEffect transition="in" filter="fade">
                                      <p:cBhvr>
                                        <p:cTn id="19" dur="1000"/>
                                        <p:tgtEl>
                                          <p:spTgt spid="10">
                                            <p:graphicEl>
                                              <a:dgm id="{92CAE463-0BF1-4EC1-8E63-72C1ED860887}"/>
                                            </p:graphicEl>
                                          </p:spTgt>
                                        </p:tgtEl>
                                      </p:cBhvr>
                                    </p:animEffect>
                                    <p:anim calcmode="lin" valueType="num">
                                      <p:cBhvr>
                                        <p:cTn id="20" dur="1000" fill="hold"/>
                                        <p:tgtEl>
                                          <p:spTgt spid="10">
                                            <p:graphicEl>
                                              <a:dgm id="{92CAE463-0BF1-4EC1-8E63-72C1ED860887}"/>
                                            </p:graphicEl>
                                          </p:spTgt>
                                        </p:tgtEl>
                                        <p:attrNameLst>
                                          <p:attrName>ppt_x</p:attrName>
                                        </p:attrNameLst>
                                      </p:cBhvr>
                                      <p:tavLst>
                                        <p:tav tm="0">
                                          <p:val>
                                            <p:strVal val="#ppt_x"/>
                                          </p:val>
                                        </p:tav>
                                        <p:tav tm="100000">
                                          <p:val>
                                            <p:strVal val="#ppt_x"/>
                                          </p:val>
                                        </p:tav>
                                      </p:tavLst>
                                    </p:anim>
                                    <p:anim calcmode="lin" valueType="num">
                                      <p:cBhvr>
                                        <p:cTn id="21" dur="1000" fill="hold"/>
                                        <p:tgtEl>
                                          <p:spTgt spid="10">
                                            <p:graphicEl>
                                              <a:dgm id="{92CAE463-0BF1-4EC1-8E63-72C1ED860887}"/>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1" nodeType="withEffect">
                                  <p:stCondLst>
                                    <p:cond delay="0"/>
                                  </p:stCondLst>
                                  <p:childTnLst>
                                    <p:set>
                                      <p:cBhvr>
                                        <p:cTn id="23" dur="1" fill="hold">
                                          <p:stCondLst>
                                            <p:cond delay="0"/>
                                          </p:stCondLst>
                                        </p:cTn>
                                        <p:tgtEl>
                                          <p:spTgt spid="10">
                                            <p:graphicEl>
                                              <a:dgm id="{E97FF887-3121-49A0-B590-ABD276C0B6F7}"/>
                                            </p:graphicEl>
                                          </p:spTgt>
                                        </p:tgtEl>
                                        <p:attrNameLst>
                                          <p:attrName>style.visibility</p:attrName>
                                        </p:attrNameLst>
                                      </p:cBhvr>
                                      <p:to>
                                        <p:strVal val="visible"/>
                                      </p:to>
                                    </p:set>
                                    <p:animEffect transition="in" filter="fade">
                                      <p:cBhvr>
                                        <p:cTn id="24" dur="1000"/>
                                        <p:tgtEl>
                                          <p:spTgt spid="10">
                                            <p:graphicEl>
                                              <a:dgm id="{E97FF887-3121-49A0-B590-ABD276C0B6F7}"/>
                                            </p:graphicEl>
                                          </p:spTgt>
                                        </p:tgtEl>
                                      </p:cBhvr>
                                    </p:animEffect>
                                    <p:anim calcmode="lin" valueType="num">
                                      <p:cBhvr>
                                        <p:cTn id="25" dur="1000" fill="hold"/>
                                        <p:tgtEl>
                                          <p:spTgt spid="10">
                                            <p:graphicEl>
                                              <a:dgm id="{E97FF887-3121-49A0-B590-ABD276C0B6F7}"/>
                                            </p:graphicEl>
                                          </p:spTgt>
                                        </p:tgtEl>
                                        <p:attrNameLst>
                                          <p:attrName>ppt_x</p:attrName>
                                        </p:attrNameLst>
                                      </p:cBhvr>
                                      <p:tavLst>
                                        <p:tav tm="0">
                                          <p:val>
                                            <p:strVal val="#ppt_x"/>
                                          </p:val>
                                        </p:tav>
                                        <p:tav tm="100000">
                                          <p:val>
                                            <p:strVal val="#ppt_x"/>
                                          </p:val>
                                        </p:tav>
                                      </p:tavLst>
                                    </p:anim>
                                    <p:anim calcmode="lin" valueType="num">
                                      <p:cBhvr>
                                        <p:cTn id="26" dur="1000" fill="hold"/>
                                        <p:tgtEl>
                                          <p:spTgt spid="10">
                                            <p:graphicEl>
                                              <a:dgm id="{E97FF887-3121-49A0-B590-ABD276C0B6F7}"/>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1" nodeType="clickEffect">
                                  <p:stCondLst>
                                    <p:cond delay="0"/>
                                  </p:stCondLst>
                                  <p:childTnLst>
                                    <p:set>
                                      <p:cBhvr>
                                        <p:cTn id="30" dur="1" fill="hold">
                                          <p:stCondLst>
                                            <p:cond delay="0"/>
                                          </p:stCondLst>
                                        </p:cTn>
                                        <p:tgtEl>
                                          <p:spTgt spid="10">
                                            <p:graphicEl>
                                              <a:dgm id="{EF3EE3F3-981D-4135-BEBE-44B0B07D24B0}"/>
                                            </p:graphicEl>
                                          </p:spTgt>
                                        </p:tgtEl>
                                        <p:attrNameLst>
                                          <p:attrName>style.visibility</p:attrName>
                                        </p:attrNameLst>
                                      </p:cBhvr>
                                      <p:to>
                                        <p:strVal val="visible"/>
                                      </p:to>
                                    </p:set>
                                    <p:animEffect transition="in" filter="fade">
                                      <p:cBhvr>
                                        <p:cTn id="31" dur="1000"/>
                                        <p:tgtEl>
                                          <p:spTgt spid="10">
                                            <p:graphicEl>
                                              <a:dgm id="{EF3EE3F3-981D-4135-BEBE-44B0B07D24B0}"/>
                                            </p:graphicEl>
                                          </p:spTgt>
                                        </p:tgtEl>
                                      </p:cBhvr>
                                    </p:animEffect>
                                    <p:anim calcmode="lin" valueType="num">
                                      <p:cBhvr>
                                        <p:cTn id="32" dur="1000" fill="hold"/>
                                        <p:tgtEl>
                                          <p:spTgt spid="10">
                                            <p:graphicEl>
                                              <a:dgm id="{EF3EE3F3-981D-4135-BEBE-44B0B07D24B0}"/>
                                            </p:graphicEl>
                                          </p:spTgt>
                                        </p:tgtEl>
                                        <p:attrNameLst>
                                          <p:attrName>ppt_x</p:attrName>
                                        </p:attrNameLst>
                                      </p:cBhvr>
                                      <p:tavLst>
                                        <p:tav tm="0">
                                          <p:val>
                                            <p:strVal val="#ppt_x"/>
                                          </p:val>
                                        </p:tav>
                                        <p:tav tm="100000">
                                          <p:val>
                                            <p:strVal val="#ppt_x"/>
                                          </p:val>
                                        </p:tav>
                                      </p:tavLst>
                                    </p:anim>
                                    <p:anim calcmode="lin" valueType="num">
                                      <p:cBhvr>
                                        <p:cTn id="33" dur="1000" fill="hold"/>
                                        <p:tgtEl>
                                          <p:spTgt spid="10">
                                            <p:graphicEl>
                                              <a:dgm id="{EF3EE3F3-981D-4135-BEBE-44B0B07D24B0}"/>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1" nodeType="clickEffect">
                                  <p:stCondLst>
                                    <p:cond delay="0"/>
                                  </p:stCondLst>
                                  <p:childTnLst>
                                    <p:set>
                                      <p:cBhvr>
                                        <p:cTn id="37" dur="1" fill="hold">
                                          <p:stCondLst>
                                            <p:cond delay="0"/>
                                          </p:stCondLst>
                                        </p:cTn>
                                        <p:tgtEl>
                                          <p:spTgt spid="10">
                                            <p:graphicEl>
                                              <a:dgm id="{0ADF73E2-570D-4640-9950-42CB6659DC79}"/>
                                            </p:graphicEl>
                                          </p:spTgt>
                                        </p:tgtEl>
                                        <p:attrNameLst>
                                          <p:attrName>style.visibility</p:attrName>
                                        </p:attrNameLst>
                                      </p:cBhvr>
                                      <p:to>
                                        <p:strVal val="visible"/>
                                      </p:to>
                                    </p:set>
                                    <p:animEffect transition="in" filter="fade">
                                      <p:cBhvr>
                                        <p:cTn id="38" dur="1000"/>
                                        <p:tgtEl>
                                          <p:spTgt spid="10">
                                            <p:graphicEl>
                                              <a:dgm id="{0ADF73E2-570D-4640-9950-42CB6659DC79}"/>
                                            </p:graphicEl>
                                          </p:spTgt>
                                        </p:tgtEl>
                                      </p:cBhvr>
                                    </p:animEffect>
                                    <p:anim calcmode="lin" valueType="num">
                                      <p:cBhvr>
                                        <p:cTn id="39" dur="1000" fill="hold"/>
                                        <p:tgtEl>
                                          <p:spTgt spid="10">
                                            <p:graphicEl>
                                              <a:dgm id="{0ADF73E2-570D-4640-9950-42CB6659DC79}"/>
                                            </p:graphicEl>
                                          </p:spTgt>
                                        </p:tgtEl>
                                        <p:attrNameLst>
                                          <p:attrName>ppt_x</p:attrName>
                                        </p:attrNameLst>
                                      </p:cBhvr>
                                      <p:tavLst>
                                        <p:tav tm="0">
                                          <p:val>
                                            <p:strVal val="#ppt_x"/>
                                          </p:val>
                                        </p:tav>
                                        <p:tav tm="100000">
                                          <p:val>
                                            <p:strVal val="#ppt_x"/>
                                          </p:val>
                                        </p:tav>
                                      </p:tavLst>
                                    </p:anim>
                                    <p:anim calcmode="lin" valueType="num">
                                      <p:cBhvr>
                                        <p:cTn id="40" dur="1000" fill="hold"/>
                                        <p:tgtEl>
                                          <p:spTgt spid="10">
                                            <p:graphicEl>
                                              <a:dgm id="{0ADF73E2-570D-4640-9950-42CB6659DC79}"/>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1" nodeType="withEffect">
                                  <p:stCondLst>
                                    <p:cond delay="0"/>
                                  </p:stCondLst>
                                  <p:childTnLst>
                                    <p:set>
                                      <p:cBhvr>
                                        <p:cTn id="42" dur="1" fill="hold">
                                          <p:stCondLst>
                                            <p:cond delay="0"/>
                                          </p:stCondLst>
                                        </p:cTn>
                                        <p:tgtEl>
                                          <p:spTgt spid="10">
                                            <p:graphicEl>
                                              <a:dgm id="{FB1CBE42-1CB5-4F8A-8A84-F54CCE5FD6D2}"/>
                                            </p:graphicEl>
                                          </p:spTgt>
                                        </p:tgtEl>
                                        <p:attrNameLst>
                                          <p:attrName>style.visibility</p:attrName>
                                        </p:attrNameLst>
                                      </p:cBhvr>
                                      <p:to>
                                        <p:strVal val="visible"/>
                                      </p:to>
                                    </p:set>
                                    <p:animEffect transition="in" filter="fade">
                                      <p:cBhvr>
                                        <p:cTn id="43" dur="1000"/>
                                        <p:tgtEl>
                                          <p:spTgt spid="10">
                                            <p:graphicEl>
                                              <a:dgm id="{FB1CBE42-1CB5-4F8A-8A84-F54CCE5FD6D2}"/>
                                            </p:graphicEl>
                                          </p:spTgt>
                                        </p:tgtEl>
                                      </p:cBhvr>
                                    </p:animEffect>
                                    <p:anim calcmode="lin" valueType="num">
                                      <p:cBhvr>
                                        <p:cTn id="44" dur="1000" fill="hold"/>
                                        <p:tgtEl>
                                          <p:spTgt spid="10">
                                            <p:graphicEl>
                                              <a:dgm id="{FB1CBE42-1CB5-4F8A-8A84-F54CCE5FD6D2}"/>
                                            </p:graphicEl>
                                          </p:spTgt>
                                        </p:tgtEl>
                                        <p:attrNameLst>
                                          <p:attrName>ppt_x</p:attrName>
                                        </p:attrNameLst>
                                      </p:cBhvr>
                                      <p:tavLst>
                                        <p:tav tm="0">
                                          <p:val>
                                            <p:strVal val="#ppt_x"/>
                                          </p:val>
                                        </p:tav>
                                        <p:tav tm="100000">
                                          <p:val>
                                            <p:strVal val="#ppt_x"/>
                                          </p:val>
                                        </p:tav>
                                      </p:tavLst>
                                    </p:anim>
                                    <p:anim calcmode="lin" valueType="num">
                                      <p:cBhvr>
                                        <p:cTn id="45" dur="1000" fill="hold"/>
                                        <p:tgtEl>
                                          <p:spTgt spid="10">
                                            <p:graphicEl>
                                              <a:dgm id="{FB1CBE42-1CB5-4F8A-8A84-F54CCE5FD6D2}"/>
                                            </p:graphicEl>
                                          </p:spTgt>
                                        </p:tgtEl>
                                        <p:attrNameLst>
                                          <p:attrName>ppt_y</p:attrName>
                                        </p:attrNameLst>
                                      </p:cBhvr>
                                      <p:tavLst>
                                        <p:tav tm="0">
                                          <p:val>
                                            <p:strVal val="#ppt_y+.1"/>
                                          </p:val>
                                        </p:tav>
                                        <p:tav tm="100000">
                                          <p:val>
                                            <p:strVal val="#ppt_y"/>
                                          </p:val>
                                        </p:tav>
                                      </p:tavLst>
                                    </p:anim>
                                  </p:childTnLst>
                                </p:cTn>
                              </p:par>
                              <p:par>
                                <p:cTn id="46" presetID="42" presetClass="entr" presetSubtype="0" fill="hold" grpId="1" nodeType="withEffect">
                                  <p:stCondLst>
                                    <p:cond delay="0"/>
                                  </p:stCondLst>
                                  <p:childTnLst>
                                    <p:set>
                                      <p:cBhvr>
                                        <p:cTn id="47" dur="1" fill="hold">
                                          <p:stCondLst>
                                            <p:cond delay="0"/>
                                          </p:stCondLst>
                                        </p:cTn>
                                        <p:tgtEl>
                                          <p:spTgt spid="10">
                                            <p:graphicEl>
                                              <a:dgm id="{E29C9EA3-7C90-4FA8-9365-C4E240960FF1}"/>
                                            </p:graphicEl>
                                          </p:spTgt>
                                        </p:tgtEl>
                                        <p:attrNameLst>
                                          <p:attrName>style.visibility</p:attrName>
                                        </p:attrNameLst>
                                      </p:cBhvr>
                                      <p:to>
                                        <p:strVal val="visible"/>
                                      </p:to>
                                    </p:set>
                                    <p:animEffect transition="in" filter="fade">
                                      <p:cBhvr>
                                        <p:cTn id="48" dur="1000"/>
                                        <p:tgtEl>
                                          <p:spTgt spid="10">
                                            <p:graphicEl>
                                              <a:dgm id="{E29C9EA3-7C90-4FA8-9365-C4E240960FF1}"/>
                                            </p:graphicEl>
                                          </p:spTgt>
                                        </p:tgtEl>
                                      </p:cBhvr>
                                    </p:animEffect>
                                    <p:anim calcmode="lin" valueType="num">
                                      <p:cBhvr>
                                        <p:cTn id="49" dur="1000" fill="hold"/>
                                        <p:tgtEl>
                                          <p:spTgt spid="10">
                                            <p:graphicEl>
                                              <a:dgm id="{E29C9EA3-7C90-4FA8-9365-C4E240960FF1}"/>
                                            </p:graphicEl>
                                          </p:spTgt>
                                        </p:tgtEl>
                                        <p:attrNameLst>
                                          <p:attrName>ppt_x</p:attrName>
                                        </p:attrNameLst>
                                      </p:cBhvr>
                                      <p:tavLst>
                                        <p:tav tm="0">
                                          <p:val>
                                            <p:strVal val="#ppt_x"/>
                                          </p:val>
                                        </p:tav>
                                        <p:tav tm="100000">
                                          <p:val>
                                            <p:strVal val="#ppt_x"/>
                                          </p:val>
                                        </p:tav>
                                      </p:tavLst>
                                    </p:anim>
                                    <p:anim calcmode="lin" valueType="num">
                                      <p:cBhvr>
                                        <p:cTn id="50" dur="1000" fill="hold"/>
                                        <p:tgtEl>
                                          <p:spTgt spid="10">
                                            <p:graphicEl>
                                              <a:dgm id="{E29C9EA3-7C90-4FA8-9365-C4E240960FF1}"/>
                                            </p:graphic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1" nodeType="clickEffect">
                                  <p:stCondLst>
                                    <p:cond delay="0"/>
                                  </p:stCondLst>
                                  <p:childTnLst>
                                    <p:set>
                                      <p:cBhvr>
                                        <p:cTn id="54" dur="1" fill="hold">
                                          <p:stCondLst>
                                            <p:cond delay="0"/>
                                          </p:stCondLst>
                                        </p:cTn>
                                        <p:tgtEl>
                                          <p:spTgt spid="10">
                                            <p:graphicEl>
                                              <a:dgm id="{59BE158D-53AA-445D-BD55-238296D1950C}"/>
                                            </p:graphicEl>
                                          </p:spTgt>
                                        </p:tgtEl>
                                        <p:attrNameLst>
                                          <p:attrName>style.visibility</p:attrName>
                                        </p:attrNameLst>
                                      </p:cBhvr>
                                      <p:to>
                                        <p:strVal val="visible"/>
                                      </p:to>
                                    </p:set>
                                    <p:animEffect transition="in" filter="fade">
                                      <p:cBhvr>
                                        <p:cTn id="55" dur="1000"/>
                                        <p:tgtEl>
                                          <p:spTgt spid="10">
                                            <p:graphicEl>
                                              <a:dgm id="{59BE158D-53AA-445D-BD55-238296D1950C}"/>
                                            </p:graphicEl>
                                          </p:spTgt>
                                        </p:tgtEl>
                                      </p:cBhvr>
                                    </p:animEffect>
                                    <p:anim calcmode="lin" valueType="num">
                                      <p:cBhvr>
                                        <p:cTn id="56" dur="1000" fill="hold"/>
                                        <p:tgtEl>
                                          <p:spTgt spid="10">
                                            <p:graphicEl>
                                              <a:dgm id="{59BE158D-53AA-445D-BD55-238296D1950C}"/>
                                            </p:graphicEl>
                                          </p:spTgt>
                                        </p:tgtEl>
                                        <p:attrNameLst>
                                          <p:attrName>ppt_x</p:attrName>
                                        </p:attrNameLst>
                                      </p:cBhvr>
                                      <p:tavLst>
                                        <p:tav tm="0">
                                          <p:val>
                                            <p:strVal val="#ppt_x"/>
                                          </p:val>
                                        </p:tav>
                                        <p:tav tm="100000">
                                          <p:val>
                                            <p:strVal val="#ppt_x"/>
                                          </p:val>
                                        </p:tav>
                                      </p:tavLst>
                                    </p:anim>
                                    <p:anim calcmode="lin" valueType="num">
                                      <p:cBhvr>
                                        <p:cTn id="57" dur="1000" fill="hold"/>
                                        <p:tgtEl>
                                          <p:spTgt spid="10">
                                            <p:graphicEl>
                                              <a:dgm id="{59BE158D-53AA-445D-BD55-238296D1950C}"/>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1" nodeType="clickEffect">
                                  <p:stCondLst>
                                    <p:cond delay="0"/>
                                  </p:stCondLst>
                                  <p:childTnLst>
                                    <p:set>
                                      <p:cBhvr>
                                        <p:cTn id="61" dur="1" fill="hold">
                                          <p:stCondLst>
                                            <p:cond delay="0"/>
                                          </p:stCondLst>
                                        </p:cTn>
                                        <p:tgtEl>
                                          <p:spTgt spid="10">
                                            <p:graphicEl>
                                              <a:dgm id="{F27D1A1C-1005-4D9C-96D0-F7DEB17F4543}"/>
                                            </p:graphicEl>
                                          </p:spTgt>
                                        </p:tgtEl>
                                        <p:attrNameLst>
                                          <p:attrName>style.visibility</p:attrName>
                                        </p:attrNameLst>
                                      </p:cBhvr>
                                      <p:to>
                                        <p:strVal val="visible"/>
                                      </p:to>
                                    </p:set>
                                    <p:animEffect transition="in" filter="fade">
                                      <p:cBhvr>
                                        <p:cTn id="62" dur="1000"/>
                                        <p:tgtEl>
                                          <p:spTgt spid="10">
                                            <p:graphicEl>
                                              <a:dgm id="{F27D1A1C-1005-4D9C-96D0-F7DEB17F4543}"/>
                                            </p:graphicEl>
                                          </p:spTgt>
                                        </p:tgtEl>
                                      </p:cBhvr>
                                    </p:animEffect>
                                    <p:anim calcmode="lin" valueType="num">
                                      <p:cBhvr>
                                        <p:cTn id="63" dur="1000" fill="hold"/>
                                        <p:tgtEl>
                                          <p:spTgt spid="10">
                                            <p:graphicEl>
                                              <a:dgm id="{F27D1A1C-1005-4D9C-96D0-F7DEB17F4543}"/>
                                            </p:graphicEl>
                                          </p:spTgt>
                                        </p:tgtEl>
                                        <p:attrNameLst>
                                          <p:attrName>ppt_x</p:attrName>
                                        </p:attrNameLst>
                                      </p:cBhvr>
                                      <p:tavLst>
                                        <p:tav tm="0">
                                          <p:val>
                                            <p:strVal val="#ppt_x"/>
                                          </p:val>
                                        </p:tav>
                                        <p:tav tm="100000">
                                          <p:val>
                                            <p:strVal val="#ppt_x"/>
                                          </p:val>
                                        </p:tav>
                                      </p:tavLst>
                                    </p:anim>
                                    <p:anim calcmode="lin" valueType="num">
                                      <p:cBhvr>
                                        <p:cTn id="64" dur="1000" fill="hold"/>
                                        <p:tgtEl>
                                          <p:spTgt spid="10">
                                            <p:graphicEl>
                                              <a:dgm id="{F27D1A1C-1005-4D9C-96D0-F7DEB17F4543}"/>
                                            </p:graphicEl>
                                          </p:spTgt>
                                        </p:tgtEl>
                                        <p:attrNameLst>
                                          <p:attrName>ppt_y</p:attrName>
                                        </p:attrNameLst>
                                      </p:cBhvr>
                                      <p:tavLst>
                                        <p:tav tm="0">
                                          <p:val>
                                            <p:strVal val="#ppt_y+.1"/>
                                          </p:val>
                                        </p:tav>
                                        <p:tav tm="100000">
                                          <p:val>
                                            <p:strVal val="#ppt_y"/>
                                          </p:val>
                                        </p:tav>
                                      </p:tavLst>
                                    </p:anim>
                                  </p:childTnLst>
                                </p:cTn>
                              </p:par>
                              <p:par>
                                <p:cTn id="65" presetID="42" presetClass="entr" presetSubtype="0" fill="hold" grpId="1" nodeType="withEffect">
                                  <p:stCondLst>
                                    <p:cond delay="0"/>
                                  </p:stCondLst>
                                  <p:childTnLst>
                                    <p:set>
                                      <p:cBhvr>
                                        <p:cTn id="66" dur="1" fill="hold">
                                          <p:stCondLst>
                                            <p:cond delay="0"/>
                                          </p:stCondLst>
                                        </p:cTn>
                                        <p:tgtEl>
                                          <p:spTgt spid="10">
                                            <p:graphicEl>
                                              <a:dgm id="{90FD0E05-C0F7-40AC-9E2C-7551087F7F5E}"/>
                                            </p:graphicEl>
                                          </p:spTgt>
                                        </p:tgtEl>
                                        <p:attrNameLst>
                                          <p:attrName>style.visibility</p:attrName>
                                        </p:attrNameLst>
                                      </p:cBhvr>
                                      <p:to>
                                        <p:strVal val="visible"/>
                                      </p:to>
                                    </p:set>
                                    <p:animEffect transition="in" filter="fade">
                                      <p:cBhvr>
                                        <p:cTn id="67" dur="1000"/>
                                        <p:tgtEl>
                                          <p:spTgt spid="10">
                                            <p:graphicEl>
                                              <a:dgm id="{90FD0E05-C0F7-40AC-9E2C-7551087F7F5E}"/>
                                            </p:graphicEl>
                                          </p:spTgt>
                                        </p:tgtEl>
                                      </p:cBhvr>
                                    </p:animEffect>
                                    <p:anim calcmode="lin" valueType="num">
                                      <p:cBhvr>
                                        <p:cTn id="68" dur="1000" fill="hold"/>
                                        <p:tgtEl>
                                          <p:spTgt spid="10">
                                            <p:graphicEl>
                                              <a:dgm id="{90FD0E05-C0F7-40AC-9E2C-7551087F7F5E}"/>
                                            </p:graphicEl>
                                          </p:spTgt>
                                        </p:tgtEl>
                                        <p:attrNameLst>
                                          <p:attrName>ppt_x</p:attrName>
                                        </p:attrNameLst>
                                      </p:cBhvr>
                                      <p:tavLst>
                                        <p:tav tm="0">
                                          <p:val>
                                            <p:strVal val="#ppt_x"/>
                                          </p:val>
                                        </p:tav>
                                        <p:tav tm="100000">
                                          <p:val>
                                            <p:strVal val="#ppt_x"/>
                                          </p:val>
                                        </p:tav>
                                      </p:tavLst>
                                    </p:anim>
                                    <p:anim calcmode="lin" valueType="num">
                                      <p:cBhvr>
                                        <p:cTn id="69" dur="1000" fill="hold"/>
                                        <p:tgtEl>
                                          <p:spTgt spid="10">
                                            <p:graphicEl>
                                              <a:dgm id="{90FD0E05-C0F7-40AC-9E2C-7551087F7F5E}"/>
                                            </p:graphicEl>
                                          </p:spTgt>
                                        </p:tgtEl>
                                        <p:attrNameLst>
                                          <p:attrName>ppt_y</p:attrName>
                                        </p:attrNameLst>
                                      </p:cBhvr>
                                      <p:tavLst>
                                        <p:tav tm="0">
                                          <p:val>
                                            <p:strVal val="#ppt_y+.1"/>
                                          </p:val>
                                        </p:tav>
                                        <p:tav tm="100000">
                                          <p:val>
                                            <p:strVal val="#ppt_y"/>
                                          </p:val>
                                        </p:tav>
                                      </p:tavLst>
                                    </p:anim>
                                  </p:childTnLst>
                                </p:cTn>
                              </p:par>
                              <p:par>
                                <p:cTn id="70" presetID="42" presetClass="entr" presetSubtype="0" fill="hold" grpId="1" nodeType="withEffect">
                                  <p:stCondLst>
                                    <p:cond delay="0"/>
                                  </p:stCondLst>
                                  <p:childTnLst>
                                    <p:set>
                                      <p:cBhvr>
                                        <p:cTn id="71" dur="1" fill="hold">
                                          <p:stCondLst>
                                            <p:cond delay="0"/>
                                          </p:stCondLst>
                                        </p:cTn>
                                        <p:tgtEl>
                                          <p:spTgt spid="10">
                                            <p:graphicEl>
                                              <a:dgm id="{54DDEBED-1C57-4805-B61B-6AA81D30B8F7}"/>
                                            </p:graphicEl>
                                          </p:spTgt>
                                        </p:tgtEl>
                                        <p:attrNameLst>
                                          <p:attrName>style.visibility</p:attrName>
                                        </p:attrNameLst>
                                      </p:cBhvr>
                                      <p:to>
                                        <p:strVal val="visible"/>
                                      </p:to>
                                    </p:set>
                                    <p:animEffect transition="in" filter="fade">
                                      <p:cBhvr>
                                        <p:cTn id="72" dur="1000"/>
                                        <p:tgtEl>
                                          <p:spTgt spid="10">
                                            <p:graphicEl>
                                              <a:dgm id="{54DDEBED-1C57-4805-B61B-6AA81D30B8F7}"/>
                                            </p:graphicEl>
                                          </p:spTgt>
                                        </p:tgtEl>
                                      </p:cBhvr>
                                    </p:animEffect>
                                    <p:anim calcmode="lin" valueType="num">
                                      <p:cBhvr>
                                        <p:cTn id="73" dur="1000" fill="hold"/>
                                        <p:tgtEl>
                                          <p:spTgt spid="10">
                                            <p:graphicEl>
                                              <a:dgm id="{54DDEBED-1C57-4805-B61B-6AA81D30B8F7}"/>
                                            </p:graphicEl>
                                          </p:spTgt>
                                        </p:tgtEl>
                                        <p:attrNameLst>
                                          <p:attrName>ppt_x</p:attrName>
                                        </p:attrNameLst>
                                      </p:cBhvr>
                                      <p:tavLst>
                                        <p:tav tm="0">
                                          <p:val>
                                            <p:strVal val="#ppt_x"/>
                                          </p:val>
                                        </p:tav>
                                        <p:tav tm="100000">
                                          <p:val>
                                            <p:strVal val="#ppt_x"/>
                                          </p:val>
                                        </p:tav>
                                      </p:tavLst>
                                    </p:anim>
                                    <p:anim calcmode="lin" valueType="num">
                                      <p:cBhvr>
                                        <p:cTn id="74" dur="1000" fill="hold"/>
                                        <p:tgtEl>
                                          <p:spTgt spid="10">
                                            <p:graphicEl>
                                              <a:dgm id="{54DDEBED-1C57-4805-B61B-6AA81D30B8F7}"/>
                                            </p:graphic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1" nodeType="clickEffect">
                                  <p:stCondLst>
                                    <p:cond delay="0"/>
                                  </p:stCondLst>
                                  <p:childTnLst>
                                    <p:set>
                                      <p:cBhvr>
                                        <p:cTn id="78" dur="1" fill="hold">
                                          <p:stCondLst>
                                            <p:cond delay="0"/>
                                          </p:stCondLst>
                                        </p:cTn>
                                        <p:tgtEl>
                                          <p:spTgt spid="10">
                                            <p:graphicEl>
                                              <a:dgm id="{80AABCB4-6E2F-4960-95D2-99FCDD9AA1D4}"/>
                                            </p:graphicEl>
                                          </p:spTgt>
                                        </p:tgtEl>
                                        <p:attrNameLst>
                                          <p:attrName>style.visibility</p:attrName>
                                        </p:attrNameLst>
                                      </p:cBhvr>
                                      <p:to>
                                        <p:strVal val="visible"/>
                                      </p:to>
                                    </p:set>
                                    <p:animEffect transition="in" filter="fade">
                                      <p:cBhvr>
                                        <p:cTn id="79" dur="1000"/>
                                        <p:tgtEl>
                                          <p:spTgt spid="10">
                                            <p:graphicEl>
                                              <a:dgm id="{80AABCB4-6E2F-4960-95D2-99FCDD9AA1D4}"/>
                                            </p:graphicEl>
                                          </p:spTgt>
                                        </p:tgtEl>
                                      </p:cBhvr>
                                    </p:animEffect>
                                    <p:anim calcmode="lin" valueType="num">
                                      <p:cBhvr>
                                        <p:cTn id="80" dur="1000" fill="hold"/>
                                        <p:tgtEl>
                                          <p:spTgt spid="10">
                                            <p:graphicEl>
                                              <a:dgm id="{80AABCB4-6E2F-4960-95D2-99FCDD9AA1D4}"/>
                                            </p:graphicEl>
                                          </p:spTgt>
                                        </p:tgtEl>
                                        <p:attrNameLst>
                                          <p:attrName>ppt_x</p:attrName>
                                        </p:attrNameLst>
                                      </p:cBhvr>
                                      <p:tavLst>
                                        <p:tav tm="0">
                                          <p:val>
                                            <p:strVal val="#ppt_x"/>
                                          </p:val>
                                        </p:tav>
                                        <p:tav tm="100000">
                                          <p:val>
                                            <p:strVal val="#ppt_x"/>
                                          </p:val>
                                        </p:tav>
                                      </p:tavLst>
                                    </p:anim>
                                    <p:anim calcmode="lin" valueType="num">
                                      <p:cBhvr>
                                        <p:cTn id="81" dur="1000" fill="hold"/>
                                        <p:tgtEl>
                                          <p:spTgt spid="10">
                                            <p:graphicEl>
                                              <a:dgm id="{80AABCB4-6E2F-4960-95D2-99FCDD9AA1D4}"/>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F115DB35-53D7-4EDC-A965-A43492961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4">
            <a:extLst>
              <a:ext uri="{FF2B5EF4-FFF2-40B4-BE49-F238E27FC236}">
                <a16:creationId xmlns:a16="http://schemas.microsoft.com/office/drawing/2014/main" id="{38A66B2C-4995-4862-9EF8-C0DB65A5F87A}"/>
              </a:ext>
            </a:extLst>
          </p:cNvPr>
          <p:cNvPicPr>
            <a:picLocks noChangeAspect="1"/>
          </p:cNvPicPr>
          <p:nvPr/>
        </p:nvPicPr>
        <p:blipFill>
          <a:blip r:embed="rId3">
            <a:extLst>
              <a:ext uri="{837473B0-CC2E-450A-ABE3-18F120FF3D39}">
                <a1611:picAttrSrcUrl xmlns:a1611="http://schemas.microsoft.com/office/drawing/2016/11/main" r:id="rId4"/>
              </a:ext>
            </a:extLst>
          </a:blip>
          <a:srcRect t="5804" b="5804"/>
          <a:stretch/>
        </p:blipFill>
        <p:spPr>
          <a:xfrm>
            <a:off x="931166" y="1742670"/>
            <a:ext cx="6518800" cy="3666790"/>
          </a:xfrm>
          <a:prstGeom prst="rect">
            <a:avLst/>
          </a:prstGeom>
        </p:spPr>
      </p:pic>
      <p:sp>
        <p:nvSpPr>
          <p:cNvPr id="31" name="Rectangle 30">
            <a:extLst>
              <a:ext uri="{FF2B5EF4-FFF2-40B4-BE49-F238E27FC236}">
                <a16:creationId xmlns:a16="http://schemas.microsoft.com/office/drawing/2014/main" id="{4B610F9C-62FE-46FC-8607-C35030B63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C57D3ED-DB42-486B-9630-47D6E2F21641}"/>
              </a:ext>
            </a:extLst>
          </p:cNvPr>
          <p:cNvSpPr>
            <a:spLocks noGrp="1"/>
          </p:cNvSpPr>
          <p:nvPr>
            <p:ph type="ctrTitle"/>
          </p:nvPr>
        </p:nvSpPr>
        <p:spPr>
          <a:xfrm>
            <a:off x="8296275" y="1419225"/>
            <a:ext cx="3081576" cy="2085869"/>
          </a:xfrm>
        </p:spPr>
        <p:txBody>
          <a:bodyPr>
            <a:normAutofit/>
          </a:bodyPr>
          <a:lstStyle/>
          <a:p>
            <a:r>
              <a:rPr lang="en-US" sz="4400" dirty="0">
                <a:solidFill>
                  <a:srgbClr val="FFFFFF"/>
                </a:solidFill>
              </a:rPr>
              <a:t>THE solution</a:t>
            </a:r>
          </a:p>
        </p:txBody>
      </p:sp>
    </p:spTree>
    <p:custDataLst>
      <p:tags r:id="rId1"/>
    </p:custDataLst>
    <p:extLst>
      <p:ext uri="{BB962C8B-B14F-4D97-AF65-F5344CB8AC3E}">
        <p14:creationId xmlns:p14="http://schemas.microsoft.com/office/powerpoint/2010/main" val="11742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79" name="Rectangle 78">
            <a:extLst>
              <a:ext uri="{FF2B5EF4-FFF2-40B4-BE49-F238E27FC236}">
                <a16:creationId xmlns:a16="http://schemas.microsoft.com/office/drawing/2014/main" id="{F115DB35-53D7-4EDC-A965-A43492961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a:extLst>
              <a:ext uri="{FF2B5EF4-FFF2-40B4-BE49-F238E27FC236}">
                <a16:creationId xmlns:a16="http://schemas.microsoft.com/office/drawing/2014/main" id="{FBF0D09A-012E-486D-94EC-F1F9A5E90B1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31166" y="1628574"/>
            <a:ext cx="6518800" cy="3894983"/>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4B610F9C-62FE-46FC-8607-C35030B63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0A95024-671C-4C8E-BC09-28168241B250}"/>
              </a:ext>
            </a:extLst>
          </p:cNvPr>
          <p:cNvSpPr>
            <a:spLocks noGrp="1"/>
          </p:cNvSpPr>
          <p:nvPr>
            <p:ph type="title"/>
          </p:nvPr>
        </p:nvSpPr>
        <p:spPr>
          <a:xfrm>
            <a:off x="8296275" y="1419225"/>
            <a:ext cx="3081576" cy="2085869"/>
          </a:xfrm>
        </p:spPr>
        <p:txBody>
          <a:bodyPr vert="horz" lIns="91440" tIns="45720" rIns="91440" bIns="45720" rtlCol="0" anchor="b">
            <a:normAutofit/>
          </a:bodyPr>
          <a:lstStyle/>
          <a:p>
            <a:r>
              <a:rPr lang="en-US" sz="3600">
                <a:solidFill>
                  <a:srgbClr val="FFFFFF"/>
                </a:solidFill>
              </a:rPr>
              <a:t>Flowchart</a:t>
            </a:r>
          </a:p>
        </p:txBody>
      </p:sp>
    </p:spTree>
    <p:extLst>
      <p:ext uri="{BB962C8B-B14F-4D97-AF65-F5344CB8AC3E}">
        <p14:creationId xmlns:p14="http://schemas.microsoft.com/office/powerpoint/2010/main" val="10952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2.2|2.2|2.4"/>
</p:tagLst>
</file>

<file path=ppt/tags/tag2.xml><?xml version="1.0" encoding="utf-8"?>
<p:tagLst xmlns:a="http://schemas.openxmlformats.org/drawingml/2006/main" xmlns:r="http://schemas.openxmlformats.org/officeDocument/2006/relationships" xmlns:p="http://schemas.openxmlformats.org/presentationml/2006/main">
  <p:tag name="TIMING" val="|1.5|2.4|2.4"/>
</p:tagLst>
</file>

<file path=ppt/tags/tag3.xml><?xml version="1.0" encoding="utf-8"?>
<p:tagLst xmlns:a="http://schemas.openxmlformats.org/drawingml/2006/main" xmlns:r="http://schemas.openxmlformats.org/officeDocument/2006/relationships" xmlns:p="http://schemas.openxmlformats.org/presentationml/2006/main">
  <p:tag name="TIMING" val="|1.7|1.7|2.5"/>
</p:tagLst>
</file>

<file path=ppt/tags/tag4.xml><?xml version="1.0" encoding="utf-8"?>
<p:tagLst xmlns:a="http://schemas.openxmlformats.org/drawingml/2006/main" xmlns:r="http://schemas.openxmlformats.org/officeDocument/2006/relationships" xmlns:p="http://schemas.openxmlformats.org/presentationml/2006/main">
  <p:tag name="TIMING" val="|1.3|1.6|1.7|1.5|1.6|1.6|1.6"/>
</p:tagLst>
</file>

<file path=ppt/tags/tag5.xml><?xml version="1.0" encoding="utf-8"?>
<p:tagLst xmlns:a="http://schemas.openxmlformats.org/drawingml/2006/main" xmlns:r="http://schemas.openxmlformats.org/officeDocument/2006/relationships" xmlns:p="http://schemas.openxmlformats.org/presentationml/2006/main">
  <p:tag name="TIMING" val="|1.2"/>
</p:tagLst>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03B719-B9A6-4DC9-AA9D-06F16B758B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B48092-4A2C-4E16-B971-9ACADFFF69E4}">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3E586370-B0FB-4108-8B4F-329716A22E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 design</Template>
  <TotalTime>240</TotalTime>
  <Words>488</Words>
  <Application>Microsoft Office PowerPoint</Application>
  <PresentationFormat>Widescreen</PresentationFormat>
  <Paragraphs>62</Paragraphs>
  <Slides>14</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Aharoni</vt:lpstr>
      <vt:lpstr>Arial</vt:lpstr>
      <vt:lpstr>Calibri</vt:lpstr>
      <vt:lpstr>Calibri Light</vt:lpstr>
      <vt:lpstr>Gill Sans MT</vt:lpstr>
      <vt:lpstr>Roboto</vt:lpstr>
      <vt:lpstr>Times New Roman</vt:lpstr>
      <vt:lpstr>Wingdings 2</vt:lpstr>
      <vt:lpstr>Dividend</vt:lpstr>
      <vt:lpstr>Office Theme</vt:lpstr>
      <vt:lpstr>DNS Spoofing</vt:lpstr>
      <vt:lpstr>Pre-final year students pursuing bachelor of engineering in computer science branch from Chandigarh University.</vt:lpstr>
      <vt:lpstr>PowerPoint Presentation</vt:lpstr>
      <vt:lpstr>What is DNS spoofing?</vt:lpstr>
      <vt:lpstr>DNS spoofing example</vt:lpstr>
      <vt:lpstr>Why Dns spoofing?</vt:lpstr>
      <vt:lpstr>Previous Attacks</vt:lpstr>
      <vt:lpstr>THE solution</vt:lpstr>
      <vt:lpstr>Flowchart</vt:lpstr>
      <vt:lpstr>What is key?</vt:lpstr>
      <vt:lpstr>PowerPoint Presentation</vt:lpstr>
      <vt:lpstr>References</vt:lpstr>
      <vt:lpstr>Thank You</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DNS Spoofing</dc:title>
  <dc:creator>045-NIKITA GUPTA</dc:creator>
  <cp:lastModifiedBy>045-NIKITA GUPTA</cp:lastModifiedBy>
  <cp:revision>4</cp:revision>
  <dcterms:created xsi:type="dcterms:W3CDTF">2021-10-14T17:22:52Z</dcterms:created>
  <dcterms:modified xsi:type="dcterms:W3CDTF">2021-10-15T07:37:01Z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